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2" r:id="rId1"/>
  </p:sldMasterIdLst>
  <p:notesMasterIdLst>
    <p:notesMasterId r:id="rId7"/>
  </p:notesMasterIdLst>
  <p:handoutMasterIdLst>
    <p:handoutMasterId r:id="rId8"/>
  </p:handoutMasterIdLst>
  <p:sldIdLst>
    <p:sldId id="658" r:id="rId2"/>
    <p:sldId id="659" r:id="rId3"/>
    <p:sldId id="660" r:id="rId4"/>
    <p:sldId id="661" r:id="rId5"/>
    <p:sldId id="662" r:id="rId6"/>
  </p:sldIdLst>
  <p:sldSz cx="9906000" cy="6858000" type="A4"/>
  <p:notesSz cx="6881813" cy="100028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1pPr>
    <a:lvl2pPr marL="456925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2pPr>
    <a:lvl3pPr marL="91385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3pPr>
    <a:lvl4pPr marL="1370776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4pPr>
    <a:lvl5pPr marL="1827704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6pPr>
    <a:lvl7pPr marL="2741554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7pPr>
    <a:lvl8pPr marL="3198478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8pPr>
    <a:lvl9pPr marL="3655403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CCFF99"/>
    <a:srgbClr val="99CC00"/>
    <a:srgbClr val="C8ACB3"/>
    <a:srgbClr val="C89800"/>
    <a:srgbClr val="FF9900"/>
    <a:srgbClr val="FF9966"/>
    <a:srgbClr val="99CCFF"/>
    <a:srgbClr val="FFFFCC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58" autoAdjust="0"/>
    <p:restoredTop sz="80749" autoAdjust="0"/>
  </p:normalViewPr>
  <p:slideViewPr>
    <p:cSldViewPr snapToGrid="0" snapToObjects="1">
      <p:cViewPr>
        <p:scale>
          <a:sx n="90" d="100"/>
          <a:sy n="90" d="100"/>
        </p:scale>
        <p:origin x="-2490" y="-696"/>
      </p:cViewPr>
      <p:guideLst>
        <p:guide orient="horz" pos="2024"/>
        <p:guide pos="14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 snapToObjects="1">
      <p:cViewPr>
        <p:scale>
          <a:sx n="70" d="100"/>
          <a:sy n="70" d="100"/>
        </p:scale>
        <p:origin x="-1932" y="432"/>
      </p:cViewPr>
      <p:guideLst>
        <p:guide orient="horz" pos="3151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fld id="{A2301B7F-1DFB-4B63-9566-1D1637615E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629574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065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4538" y="768350"/>
            <a:ext cx="5429250" cy="3760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21825"/>
            <a:ext cx="29892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0062"/>
          </a:xfrm>
          <a:prstGeom prst="rect">
            <a:avLst/>
          </a:prstGeom>
        </p:spPr>
        <p:txBody>
          <a:bodyPr vert="horz" lIns="93077" tIns="46538" rIns="93077" bIns="46538" rtlCol="0" anchor="b"/>
          <a:lstStyle>
            <a:lvl1pPr algn="r"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defRPr>
            </a:lvl1pPr>
          </a:lstStyle>
          <a:p>
            <a:pPr>
              <a:defRPr/>
            </a:pPr>
            <a:fld id="{2A3F5FD4-A75E-4477-A8F8-62E55F816D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228940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69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38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0776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7704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554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478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403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7025" y="687388"/>
            <a:ext cx="6232525" cy="431482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3930625" y="9521335"/>
            <a:ext cx="2988241" cy="460710"/>
          </a:xfrm>
          <a:prstGeom prst="rect">
            <a:avLst/>
          </a:prstGeom>
        </p:spPr>
        <p:txBody>
          <a:bodyPr/>
          <a:lstStyle/>
          <a:p>
            <a:fld id="{695ED7B5-B726-49CA-A761-0F6A7E4B4D0F}" type="slidenum">
              <a:rPr lang="en-US" altLang="ko-KR" smtClean="0">
                <a:solidFill>
                  <a:prstClr val="black"/>
                </a:solidFill>
              </a:rPr>
              <a:pPr/>
              <a:t>1</a:t>
            </a:fld>
            <a:endParaRPr lang="en-US" altLang="ko-K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2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90" indent="0" algn="ctr">
              <a:buNone/>
              <a:defRPr/>
            </a:lvl2pPr>
            <a:lvl3pPr marL="914180" indent="0" algn="ctr">
              <a:buNone/>
              <a:defRPr/>
            </a:lvl3pPr>
            <a:lvl4pPr marL="1371270" indent="0" algn="ctr">
              <a:buNone/>
              <a:defRPr/>
            </a:lvl4pPr>
            <a:lvl5pPr marL="1828362" indent="0" algn="ctr">
              <a:buNone/>
              <a:defRPr/>
            </a:lvl5pPr>
            <a:lvl6pPr marL="2285450" indent="0" algn="ctr">
              <a:buNone/>
              <a:defRPr/>
            </a:lvl6pPr>
            <a:lvl7pPr marL="2742541" indent="0" algn="ctr">
              <a:buNone/>
              <a:defRPr/>
            </a:lvl7pPr>
            <a:lvl8pPr marL="3199631" indent="0" algn="ctr">
              <a:buNone/>
              <a:defRPr/>
            </a:lvl8pPr>
            <a:lvl9pPr marL="365672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9A150-935A-42AD-9DE7-89645D8D0E2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2" y="6248400"/>
            <a:ext cx="31369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3C179-2F62-4907-8097-6AB8254FC2A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90" indent="0">
              <a:buNone/>
              <a:defRPr sz="1800"/>
            </a:lvl2pPr>
            <a:lvl3pPr marL="914180" indent="0">
              <a:buNone/>
              <a:defRPr sz="1600"/>
            </a:lvl3pPr>
            <a:lvl4pPr marL="1371270" indent="0">
              <a:buNone/>
              <a:defRPr sz="1400"/>
            </a:lvl4pPr>
            <a:lvl5pPr marL="1828362" indent="0">
              <a:buNone/>
              <a:defRPr sz="1400"/>
            </a:lvl5pPr>
            <a:lvl6pPr marL="2285450" indent="0">
              <a:buNone/>
              <a:defRPr sz="1400"/>
            </a:lvl6pPr>
            <a:lvl7pPr marL="2742541" indent="0">
              <a:buNone/>
              <a:defRPr sz="1400"/>
            </a:lvl7pPr>
            <a:lvl8pPr marL="3199631" indent="0">
              <a:buNone/>
              <a:defRPr sz="1400"/>
            </a:lvl8pPr>
            <a:lvl9pPr marL="365672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6CFD8-E64B-4C51-B1DC-1FE37B5115F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742951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881D9-5123-447D-9222-44A945A3831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DC4E0-E993-41EC-9A4E-82D0B2ABCD3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563CB-2DB8-4CE0-9A73-8A1654CBB1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CD7D6-B01F-4C78-A2F2-ACA24C7B507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3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41782-A0E3-44B2-9192-0AC07F044EB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90" indent="0">
              <a:buNone/>
              <a:defRPr sz="2800"/>
            </a:lvl2pPr>
            <a:lvl3pPr marL="914180" indent="0">
              <a:buNone/>
              <a:defRPr sz="2400"/>
            </a:lvl3pPr>
            <a:lvl4pPr marL="1371270" indent="0">
              <a:buNone/>
              <a:defRPr sz="2000"/>
            </a:lvl4pPr>
            <a:lvl5pPr marL="1828362" indent="0">
              <a:buNone/>
              <a:defRPr sz="2000"/>
            </a:lvl5pPr>
            <a:lvl6pPr marL="2285450" indent="0">
              <a:buNone/>
              <a:defRPr sz="2000"/>
            </a:lvl6pPr>
            <a:lvl7pPr marL="2742541" indent="0">
              <a:buNone/>
              <a:defRPr sz="2000"/>
            </a:lvl7pPr>
            <a:lvl8pPr marL="3199631" indent="0">
              <a:buNone/>
              <a:defRPr sz="2000"/>
            </a:lvl8pPr>
            <a:lvl9pPr marL="3656721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29644-B6DB-4AD1-8CD4-3CF95CE69C9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3B696-B2F5-4003-B131-E98518861BE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B0C2D-50A8-49B5-B944-476B31098725}" type="datetime1">
              <a:rPr lang="ko-KR" altLang="en-US"/>
              <a:pPr>
                <a:defRPr/>
              </a:pPr>
              <a:t>2015-03-04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588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2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1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  <a:ea typeface="+mn-ea"/>
              </a:defRPr>
            </a:lvl1pPr>
          </a:lstStyle>
          <a:p>
            <a:fld id="{4ADEF39C-7110-4167-B708-5B8BB34D4B0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3" r:id="rId10"/>
    <p:sldLayoutId id="2147483736" r:id="rId11"/>
  </p:sldLayoutIdLst>
  <p:transition advClick="0">
    <p:pull dir="r"/>
  </p:transition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09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18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27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36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818" indent="-342818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771" indent="-285682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726" indent="-228546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9816" indent="-228546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6905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399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08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17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26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8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7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62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5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4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3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2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952984" y="2195054"/>
            <a:ext cx="8000031" cy="70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MCRE 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305660" y="4289709"/>
            <a:ext cx="4582632" cy="442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전략기획팀</a:t>
            </a:r>
            <a:endParaRPr lang="en-US" altLang="ko-KR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5648326" y="4731903"/>
            <a:ext cx="4257674" cy="323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2015.03</a:t>
            </a:r>
            <a:r>
              <a:rPr lang="ko-KR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월</a:t>
            </a:r>
            <a:endParaRPr lang="en-US" altLang="ko-KR" sz="1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</p:spTree>
  </p:cSld>
  <p:clrMapOvr>
    <a:masterClrMapping/>
  </p:clrMapOvr>
  <p:transition advClick="0">
    <p:zoom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0874" y="446015"/>
            <a:ext cx="32641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T - CODE :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MCRE</a:t>
            </a:r>
            <a:endParaRPr lang="ko-KR" altLang="en-US" sz="15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874" y="882945"/>
            <a:ext cx="5260666" cy="259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752213" y="1390776"/>
            <a:ext cx="3349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세팅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: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분석된 자료의 드릴다운 순서를 정한다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플랜트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자재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구성요소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오더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  분석기간일자  등을 입력한다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874" y="4010025"/>
            <a:ext cx="34956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50874" y="3733026"/>
            <a:ext cx="21584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사용사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셋팅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방법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4107" y="4004647"/>
            <a:ext cx="1889494" cy="1363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3129" y="4010025"/>
            <a:ext cx="2768340" cy="1439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350874" y="5726073"/>
            <a:ext cx="8995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특성 선택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버튼을 클릭하고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선택 기준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플랜트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자재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오더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일자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구성요소 등의 드릴다운하기 위한 순서를 정한다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   -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오더기준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하위 자재를 드릴다운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   -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자재기준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관련 오더를 드릴다운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advClick="0"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255" y="666529"/>
            <a:ext cx="5135618" cy="1630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255" y="2421392"/>
            <a:ext cx="5135618" cy="164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752213" y="865471"/>
            <a:ext cx="3349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소요량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출고수량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출고값 조회가능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소요량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표준소요량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출고수량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: ERP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실제출고수량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52213" y="2573079"/>
            <a:ext cx="3349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특성값을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더블클릭하면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드릴다운 기준 순서대로 조회가 가능함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256" y="4214249"/>
            <a:ext cx="5099844" cy="168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pull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52213" y="865471"/>
            <a:ext cx="37107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EX)</a:t>
            </a: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광주생산본부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GB 30HL-120(BH)</a:t>
            </a: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10203377</a:t>
            </a: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소요량 및 출고 수량을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볼수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있다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※ </a:t>
            </a: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한번 조회하고 분석결과에 대한 데이터는 저장가능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    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담당자 임의로 선택버전 및 내역을 노트 후 저장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   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273" y="652820"/>
            <a:ext cx="5200760" cy="4902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7104" y="3106919"/>
            <a:ext cx="2381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2213" y="3543127"/>
            <a:ext cx="3890216" cy="120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pull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919" y="664756"/>
            <a:ext cx="5755670" cy="2950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02919" y="3838353"/>
            <a:ext cx="334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선택버전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클릭하고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552" y="4268972"/>
            <a:ext cx="5785048" cy="1259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13551" y="5709684"/>
            <a:ext cx="81605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담당 저장 버전을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더블클릭하면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과거의 로딩한 데이터 조회가능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	</a:t>
            </a:r>
          </a:p>
        </p:txBody>
      </p:sp>
    </p:spTree>
  </p:cSld>
  <p:clrMapOvr>
    <a:masterClrMapping/>
  </p:clrMapOvr>
  <p:transition advClick="0">
    <p:pull dir="r"/>
  </p:transition>
</p:sld>
</file>

<file path=ppt/theme/theme1.xml><?xml version="1.0" encoding="utf-8"?>
<a:theme xmlns:a="http://schemas.openxmlformats.org/drawingml/2006/main" name="5_기본 디자인">
  <a:themeElements>
    <a:clrScheme name="1_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b="1" dirty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53594</TotalTime>
  <Words>148</Words>
  <Application>Microsoft Office PowerPoint</Application>
  <PresentationFormat>A4 용지(210x297mm)</PresentationFormat>
  <Paragraphs>48</Paragraphs>
  <Slides>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5_기본 디자인</vt:lpstr>
      <vt:lpstr>슬라이드 1</vt:lpstr>
      <vt:lpstr>슬라이드 2</vt:lpstr>
      <vt:lpstr>슬라이드 3</vt:lpstr>
      <vt:lpstr>슬라이드 4</vt:lpstr>
      <vt:lpstr>슬라이드 5</vt:lpstr>
    </vt:vector>
  </TitlesOfParts>
  <Company>세방전지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곽호영</dc:creator>
  <cp:lastModifiedBy>gbattery</cp:lastModifiedBy>
  <cp:revision>4580</cp:revision>
  <dcterms:created xsi:type="dcterms:W3CDTF">2005-11-30T02:09:30Z</dcterms:created>
  <dcterms:modified xsi:type="dcterms:W3CDTF">2015-03-04T02:30:03Z</dcterms:modified>
</cp:coreProperties>
</file>