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068568F3-BADE-44BC-86C3-45F7ABDF14A8}" type="datetimeFigureOut">
              <a:rPr lang="ko-KR" altLang="en-US" smtClean="0"/>
              <a:pPr/>
              <a:t>2026-04-02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768350"/>
            <a:ext cx="5113337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5363" y="768350"/>
            <a:ext cx="5113337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동인건기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[2026.04.01]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955442"/>
              </p:ext>
            </p:extLst>
          </p:nvPr>
        </p:nvGraphicFramePr>
        <p:xfrm>
          <a:off x="107504" y="668907"/>
          <a:ext cx="4491651" cy="6123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4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동인건기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김포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최재욱 팀장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010-9231-0805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8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GB120R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2023.09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확인불가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2026.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04.01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74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아트라스코코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점보드릴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에피록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이은석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33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2026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오전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분경 점프 시동 용도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GB120R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2EA(24V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구성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304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인적 피해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1)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최재욱 팀장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파편에 의한 좌측 안구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현시점까지 시력이 회복되지 않아 향후 경과에 따른 수술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가능성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있음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현재까지 발생된 치료비용 약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만원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2)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강현석 대표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굉음으로 인한 좌측 고막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사고 이후 현재까지 지속적인 이명 증상 호소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물적 피해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전해액 비산에 따른 의류 손상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손상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42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#1~5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셀 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2.07~2.10V, #6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1.27V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(+)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(-)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손상 확인됨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#6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번셀에서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발생된 것으로 추정됨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이후 약 한 달간 야외에서 보관되어 전해액은 오염된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상태임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1.228~1.268/25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185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이전에 제품 교체 또는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설치시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(-)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손상 → 손상에 따른 단자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기밀 파괴 → 점프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크랭킹시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스파크 발생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#6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내부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수소 가스와 화학반응 하여 파열 발생된 것으로 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57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인적 피해 및 물적 피해에 대한 보상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42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당사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접수시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새제품으로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접수하였으나 확인결과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제품이며 단자 손상이 확인되어 피해자에게 해당 사항에 대하여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인지시킴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(-)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손상에 의하여 파열 발생 된 것으로 안내하였으며 해체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분석을 통하여 제조 결함 여부 판단 키로 협의함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21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회수하여 해체 분석 진행 예정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978149"/>
              </p:ext>
            </p:extLst>
          </p:nvPr>
        </p:nvGraphicFramePr>
        <p:xfrm>
          <a:off x="4698260" y="680859"/>
          <a:ext cx="4363914" cy="6111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1957">
                  <a:extLst>
                    <a:ext uri="{9D8B030D-6E8A-4147-A177-3AD203B41FA5}">
                      <a16:colId xmlns:a16="http://schemas.microsoft.com/office/drawing/2014/main" val="3871276900"/>
                    </a:ext>
                  </a:extLst>
                </a:gridCol>
                <a:gridCol w="2181957">
                  <a:extLst>
                    <a:ext uri="{9D8B030D-6E8A-4147-A177-3AD203B41FA5}">
                      <a16:colId xmlns:a16="http://schemas.microsoft.com/office/drawing/2014/main" val="1673885658"/>
                    </a:ext>
                  </a:extLst>
                </a:gridCol>
              </a:tblGrid>
              <a:tr h="1496945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213369"/>
                  </a:ext>
                </a:extLst>
              </a:tr>
              <a:tr h="2932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제품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619345"/>
                  </a:ext>
                </a:extLst>
              </a:tr>
              <a:tr h="17129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5768037"/>
                  </a:ext>
                </a:extLst>
              </a:tr>
              <a:tr h="416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피해사진</a:t>
                      </a:r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사고 발생 </a:t>
                      </a:r>
                      <a:r>
                        <a:rPr lang="en-US" altLang="ko-KR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</a:t>
                      </a:r>
                      <a:r>
                        <a:rPr lang="ko-KR" altLang="en-US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 후</a:t>
                      </a:r>
                      <a:r>
                        <a:rPr lang="en-US" altLang="ko-KR" sz="8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8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사진</a:t>
                      </a:r>
                      <a:r>
                        <a:rPr lang="en-US" altLang="ko-KR" sz="8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파편으로 인한 상처</a:t>
                      </a:r>
                      <a:r>
                        <a:rPr lang="en-US" altLang="ko-KR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8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(-)</a:t>
                      </a:r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손상 부위</a:t>
                      </a:r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하단부 손상</a:t>
                      </a:r>
                      <a:r>
                        <a:rPr lang="en-US" altLang="ko-KR" sz="8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8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15596"/>
                  </a:ext>
                </a:extLst>
              </a:tr>
              <a:tr h="1898188"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137389"/>
                  </a:ext>
                </a:extLst>
              </a:tr>
              <a:tr h="2932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점보 드릴</a:t>
                      </a:r>
                      <a:r>
                        <a:rPr lang="en-US" altLang="ko-KR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3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에피록</a:t>
                      </a:r>
                      <a:r>
                        <a:rPr lang="en-US" altLang="ko-KR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제품 </a:t>
                      </a:r>
                      <a:r>
                        <a:rPr lang="en-US" altLang="ko-KR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62739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966" y="714290"/>
            <a:ext cx="2091272" cy="33627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265430" y="332272"/>
            <a:ext cx="1403598" cy="213852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9980" y="4642437"/>
            <a:ext cx="2061258" cy="181399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6416" y="4642437"/>
            <a:ext cx="2100074" cy="18108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1769" y="2492896"/>
            <a:ext cx="2113926" cy="1584176"/>
          </a:xfrm>
          <a:prstGeom prst="rect">
            <a:avLst/>
          </a:prstGeom>
        </p:spPr>
      </p:pic>
      <p:sp>
        <p:nvSpPr>
          <p:cNvPr id="8" name="자유형 7"/>
          <p:cNvSpPr/>
          <p:nvPr/>
        </p:nvSpPr>
        <p:spPr>
          <a:xfrm>
            <a:off x="4590744" y="841408"/>
            <a:ext cx="606195" cy="986518"/>
          </a:xfrm>
          <a:custGeom>
            <a:avLst/>
            <a:gdLst>
              <a:gd name="connsiteX0" fmla="*/ 88777 w 381774"/>
              <a:gd name="connsiteY0" fmla="*/ 0 h 683581"/>
              <a:gd name="connsiteX1" fmla="*/ 88777 w 381774"/>
              <a:gd name="connsiteY1" fmla="*/ 0 h 683581"/>
              <a:gd name="connsiteX2" fmla="*/ 124287 w 381774"/>
              <a:gd name="connsiteY2" fmla="*/ 71022 h 683581"/>
              <a:gd name="connsiteX3" fmla="*/ 150920 w 381774"/>
              <a:gd name="connsiteY3" fmla="*/ 159798 h 683581"/>
              <a:gd name="connsiteX4" fmla="*/ 168676 w 381774"/>
              <a:gd name="connsiteY4" fmla="*/ 248575 h 683581"/>
              <a:gd name="connsiteX5" fmla="*/ 213064 w 381774"/>
              <a:gd name="connsiteY5" fmla="*/ 328474 h 683581"/>
              <a:gd name="connsiteX6" fmla="*/ 239697 w 381774"/>
              <a:gd name="connsiteY6" fmla="*/ 337352 h 683581"/>
              <a:gd name="connsiteX7" fmla="*/ 275208 w 381774"/>
              <a:gd name="connsiteY7" fmla="*/ 381740 h 683581"/>
              <a:gd name="connsiteX8" fmla="*/ 310718 w 381774"/>
              <a:gd name="connsiteY8" fmla="*/ 426129 h 683581"/>
              <a:gd name="connsiteX9" fmla="*/ 319596 w 381774"/>
              <a:gd name="connsiteY9" fmla="*/ 452762 h 683581"/>
              <a:gd name="connsiteX10" fmla="*/ 337352 w 381774"/>
              <a:gd name="connsiteY10" fmla="*/ 470517 h 683581"/>
              <a:gd name="connsiteX11" fmla="*/ 363985 w 381774"/>
              <a:gd name="connsiteY11" fmla="*/ 506028 h 683581"/>
              <a:gd name="connsiteX12" fmla="*/ 381740 w 381774"/>
              <a:gd name="connsiteY12" fmla="*/ 541538 h 683581"/>
              <a:gd name="connsiteX13" fmla="*/ 284085 w 381774"/>
              <a:gd name="connsiteY13" fmla="*/ 683581 h 683581"/>
              <a:gd name="connsiteX14" fmla="*/ 0 w 381774"/>
              <a:gd name="connsiteY14" fmla="*/ 159798 h 683581"/>
              <a:gd name="connsiteX15" fmla="*/ 88777 w 381774"/>
              <a:gd name="connsiteY15" fmla="*/ 0 h 683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81774" h="683581">
                <a:moveTo>
                  <a:pt x="88777" y="0"/>
                </a:moveTo>
                <a:lnTo>
                  <a:pt x="88777" y="0"/>
                </a:lnTo>
                <a:cubicBezTo>
                  <a:pt x="100614" y="23674"/>
                  <a:pt x="113861" y="46694"/>
                  <a:pt x="124287" y="71022"/>
                </a:cubicBezTo>
                <a:cubicBezTo>
                  <a:pt x="132783" y="90846"/>
                  <a:pt x="146056" y="135478"/>
                  <a:pt x="150920" y="159798"/>
                </a:cubicBezTo>
                <a:cubicBezTo>
                  <a:pt x="160519" y="207792"/>
                  <a:pt x="156303" y="207333"/>
                  <a:pt x="168676" y="248575"/>
                </a:cubicBezTo>
                <a:cubicBezTo>
                  <a:pt x="180257" y="287179"/>
                  <a:pt x="180002" y="306432"/>
                  <a:pt x="213064" y="328474"/>
                </a:cubicBezTo>
                <a:cubicBezTo>
                  <a:pt x="220850" y="333665"/>
                  <a:pt x="230819" y="334393"/>
                  <a:pt x="239697" y="337352"/>
                </a:cubicBezTo>
                <a:cubicBezTo>
                  <a:pt x="294345" y="419325"/>
                  <a:pt x="224608" y="318491"/>
                  <a:pt x="275208" y="381740"/>
                </a:cubicBezTo>
                <a:cubicBezTo>
                  <a:pt x="320015" y="437748"/>
                  <a:pt x="267839" y="383248"/>
                  <a:pt x="310718" y="426129"/>
                </a:cubicBezTo>
                <a:cubicBezTo>
                  <a:pt x="313677" y="435007"/>
                  <a:pt x="314781" y="444738"/>
                  <a:pt x="319596" y="452762"/>
                </a:cubicBezTo>
                <a:cubicBezTo>
                  <a:pt x="323902" y="459939"/>
                  <a:pt x="331994" y="464087"/>
                  <a:pt x="337352" y="470517"/>
                </a:cubicBezTo>
                <a:cubicBezTo>
                  <a:pt x="346824" y="481884"/>
                  <a:pt x="355385" y="493988"/>
                  <a:pt x="363985" y="506028"/>
                </a:cubicBezTo>
                <a:cubicBezTo>
                  <a:pt x="383381" y="533183"/>
                  <a:pt x="381740" y="522529"/>
                  <a:pt x="381740" y="541538"/>
                </a:cubicBezTo>
                <a:lnTo>
                  <a:pt x="284085" y="683581"/>
                </a:lnTo>
                <a:lnTo>
                  <a:pt x="0" y="159798"/>
                </a:lnTo>
                <a:lnTo>
                  <a:pt x="88777" y="0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5148064" y="1196752"/>
            <a:ext cx="864096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 9"/>
          <p:cNvSpPr/>
          <p:nvPr/>
        </p:nvSpPr>
        <p:spPr>
          <a:xfrm>
            <a:off x="5828736" y="1811045"/>
            <a:ext cx="1085045" cy="2317489"/>
          </a:xfrm>
          <a:custGeom>
            <a:avLst/>
            <a:gdLst>
              <a:gd name="connsiteX0" fmla="*/ 0 w 807868"/>
              <a:gd name="connsiteY0" fmla="*/ 213064 h 2202053"/>
              <a:gd name="connsiteX1" fmla="*/ 0 w 807868"/>
              <a:gd name="connsiteY1" fmla="*/ 213064 h 2202053"/>
              <a:gd name="connsiteX2" fmla="*/ 8878 w 807868"/>
              <a:gd name="connsiteY2" fmla="*/ 292963 h 2202053"/>
              <a:gd name="connsiteX3" fmla="*/ 17755 w 807868"/>
              <a:gd name="connsiteY3" fmla="*/ 319596 h 2202053"/>
              <a:gd name="connsiteX4" fmla="*/ 35511 w 807868"/>
              <a:gd name="connsiteY4" fmla="*/ 390617 h 2202053"/>
              <a:gd name="connsiteX5" fmla="*/ 53266 w 807868"/>
              <a:gd name="connsiteY5" fmla="*/ 470516 h 2202053"/>
              <a:gd name="connsiteX6" fmla="*/ 79899 w 807868"/>
              <a:gd name="connsiteY6" fmla="*/ 559293 h 2202053"/>
              <a:gd name="connsiteX7" fmla="*/ 88777 w 807868"/>
              <a:gd name="connsiteY7" fmla="*/ 585926 h 2202053"/>
              <a:gd name="connsiteX8" fmla="*/ 106532 w 807868"/>
              <a:gd name="connsiteY8" fmla="*/ 612559 h 2202053"/>
              <a:gd name="connsiteX9" fmla="*/ 124287 w 807868"/>
              <a:gd name="connsiteY9" fmla="*/ 701336 h 2202053"/>
              <a:gd name="connsiteX10" fmla="*/ 142043 w 807868"/>
              <a:gd name="connsiteY10" fmla="*/ 727969 h 2202053"/>
              <a:gd name="connsiteX11" fmla="*/ 159798 w 807868"/>
              <a:gd name="connsiteY11" fmla="*/ 781235 h 2202053"/>
              <a:gd name="connsiteX12" fmla="*/ 168676 w 807868"/>
              <a:gd name="connsiteY12" fmla="*/ 825623 h 2202053"/>
              <a:gd name="connsiteX13" fmla="*/ 186431 w 807868"/>
              <a:gd name="connsiteY13" fmla="*/ 861134 h 2202053"/>
              <a:gd name="connsiteX14" fmla="*/ 204186 w 807868"/>
              <a:gd name="connsiteY14" fmla="*/ 905522 h 2202053"/>
              <a:gd name="connsiteX15" fmla="*/ 221942 w 807868"/>
              <a:gd name="connsiteY15" fmla="*/ 958788 h 2202053"/>
              <a:gd name="connsiteX16" fmla="*/ 239697 w 807868"/>
              <a:gd name="connsiteY16" fmla="*/ 994299 h 2202053"/>
              <a:gd name="connsiteX17" fmla="*/ 257452 w 807868"/>
              <a:gd name="connsiteY17" fmla="*/ 1056442 h 2202053"/>
              <a:gd name="connsiteX18" fmla="*/ 275208 w 807868"/>
              <a:gd name="connsiteY18" fmla="*/ 1083075 h 2202053"/>
              <a:gd name="connsiteX19" fmla="*/ 292963 w 807868"/>
              <a:gd name="connsiteY19" fmla="*/ 1136341 h 2202053"/>
              <a:gd name="connsiteX20" fmla="*/ 301841 w 807868"/>
              <a:gd name="connsiteY20" fmla="*/ 1162974 h 2202053"/>
              <a:gd name="connsiteX21" fmla="*/ 319596 w 807868"/>
              <a:gd name="connsiteY21" fmla="*/ 1180730 h 2202053"/>
              <a:gd name="connsiteX22" fmla="*/ 355107 w 807868"/>
              <a:gd name="connsiteY22" fmla="*/ 1251751 h 2202053"/>
              <a:gd name="connsiteX23" fmla="*/ 363984 w 807868"/>
              <a:gd name="connsiteY23" fmla="*/ 1278384 h 2202053"/>
              <a:gd name="connsiteX24" fmla="*/ 390617 w 807868"/>
              <a:gd name="connsiteY24" fmla="*/ 1358283 h 2202053"/>
              <a:gd name="connsiteX25" fmla="*/ 408373 w 807868"/>
              <a:gd name="connsiteY25" fmla="*/ 1376038 h 2202053"/>
              <a:gd name="connsiteX26" fmla="*/ 417250 w 807868"/>
              <a:gd name="connsiteY26" fmla="*/ 1402672 h 2202053"/>
              <a:gd name="connsiteX27" fmla="*/ 435006 w 807868"/>
              <a:gd name="connsiteY27" fmla="*/ 1429305 h 2202053"/>
              <a:gd name="connsiteX28" fmla="*/ 452761 w 807868"/>
              <a:gd name="connsiteY28" fmla="*/ 1482571 h 2202053"/>
              <a:gd name="connsiteX29" fmla="*/ 461639 w 807868"/>
              <a:gd name="connsiteY29" fmla="*/ 1509204 h 2202053"/>
              <a:gd name="connsiteX30" fmla="*/ 470516 w 807868"/>
              <a:gd name="connsiteY30" fmla="*/ 1562470 h 2202053"/>
              <a:gd name="connsiteX31" fmla="*/ 488272 w 807868"/>
              <a:gd name="connsiteY31" fmla="*/ 1615736 h 2202053"/>
              <a:gd name="connsiteX32" fmla="*/ 497149 w 807868"/>
              <a:gd name="connsiteY32" fmla="*/ 1642369 h 2202053"/>
              <a:gd name="connsiteX33" fmla="*/ 514905 w 807868"/>
              <a:gd name="connsiteY33" fmla="*/ 1704512 h 2202053"/>
              <a:gd name="connsiteX34" fmla="*/ 532660 w 807868"/>
              <a:gd name="connsiteY34" fmla="*/ 1740023 h 2202053"/>
              <a:gd name="connsiteX35" fmla="*/ 541538 w 807868"/>
              <a:gd name="connsiteY35" fmla="*/ 1766656 h 2202053"/>
              <a:gd name="connsiteX36" fmla="*/ 568171 w 807868"/>
              <a:gd name="connsiteY36" fmla="*/ 1819922 h 2202053"/>
              <a:gd name="connsiteX37" fmla="*/ 577048 w 807868"/>
              <a:gd name="connsiteY37" fmla="*/ 1908699 h 2202053"/>
              <a:gd name="connsiteX38" fmla="*/ 594804 w 807868"/>
              <a:gd name="connsiteY38" fmla="*/ 1961965 h 2202053"/>
              <a:gd name="connsiteX39" fmla="*/ 612559 w 807868"/>
              <a:gd name="connsiteY39" fmla="*/ 2095130 h 2202053"/>
              <a:gd name="connsiteX40" fmla="*/ 621437 w 807868"/>
              <a:gd name="connsiteY40" fmla="*/ 2121763 h 2202053"/>
              <a:gd name="connsiteX41" fmla="*/ 656947 w 807868"/>
              <a:gd name="connsiteY41" fmla="*/ 2175029 h 2202053"/>
              <a:gd name="connsiteX42" fmla="*/ 674703 w 807868"/>
              <a:gd name="connsiteY42" fmla="*/ 2192784 h 2202053"/>
              <a:gd name="connsiteX43" fmla="*/ 807868 w 807868"/>
              <a:gd name="connsiteY43" fmla="*/ 2077374 h 2202053"/>
              <a:gd name="connsiteX44" fmla="*/ 213064 w 807868"/>
              <a:gd name="connsiteY44" fmla="*/ 0 h 2202053"/>
              <a:gd name="connsiteX45" fmla="*/ 0 w 807868"/>
              <a:gd name="connsiteY45" fmla="*/ 213064 h 2202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807868" h="2202053">
                <a:moveTo>
                  <a:pt x="0" y="213064"/>
                </a:moveTo>
                <a:lnTo>
                  <a:pt x="0" y="213064"/>
                </a:lnTo>
                <a:cubicBezTo>
                  <a:pt x="2959" y="239697"/>
                  <a:pt x="4473" y="266531"/>
                  <a:pt x="8878" y="292963"/>
                </a:cubicBezTo>
                <a:cubicBezTo>
                  <a:pt x="10416" y="302193"/>
                  <a:pt x="15485" y="310518"/>
                  <a:pt x="17755" y="319596"/>
                </a:cubicBezTo>
                <a:lnTo>
                  <a:pt x="35511" y="390617"/>
                </a:lnTo>
                <a:cubicBezTo>
                  <a:pt x="51530" y="486740"/>
                  <a:pt x="35782" y="409325"/>
                  <a:pt x="53266" y="470516"/>
                </a:cubicBezTo>
                <a:cubicBezTo>
                  <a:pt x="80102" y="564439"/>
                  <a:pt x="37702" y="432703"/>
                  <a:pt x="79899" y="559293"/>
                </a:cubicBezTo>
                <a:cubicBezTo>
                  <a:pt x="82858" y="568171"/>
                  <a:pt x="83586" y="578140"/>
                  <a:pt x="88777" y="585926"/>
                </a:cubicBezTo>
                <a:lnTo>
                  <a:pt x="106532" y="612559"/>
                </a:lnTo>
                <a:cubicBezTo>
                  <a:pt x="108534" y="624568"/>
                  <a:pt x="117065" y="684486"/>
                  <a:pt x="124287" y="701336"/>
                </a:cubicBezTo>
                <a:cubicBezTo>
                  <a:pt x="128490" y="711143"/>
                  <a:pt x="136124" y="719091"/>
                  <a:pt x="142043" y="727969"/>
                </a:cubicBezTo>
                <a:cubicBezTo>
                  <a:pt x="147961" y="745724"/>
                  <a:pt x="156127" y="762883"/>
                  <a:pt x="159798" y="781235"/>
                </a:cubicBezTo>
                <a:cubicBezTo>
                  <a:pt x="162757" y="796031"/>
                  <a:pt x="163904" y="811308"/>
                  <a:pt x="168676" y="825623"/>
                </a:cubicBezTo>
                <a:cubicBezTo>
                  <a:pt x="172861" y="838178"/>
                  <a:pt x="181056" y="849040"/>
                  <a:pt x="186431" y="861134"/>
                </a:cubicBezTo>
                <a:cubicBezTo>
                  <a:pt x="192903" y="875696"/>
                  <a:pt x="198740" y="890546"/>
                  <a:pt x="204186" y="905522"/>
                </a:cubicBezTo>
                <a:cubicBezTo>
                  <a:pt x="210582" y="923111"/>
                  <a:pt x="213572" y="942048"/>
                  <a:pt x="221942" y="958788"/>
                </a:cubicBezTo>
                <a:cubicBezTo>
                  <a:pt x="227860" y="970625"/>
                  <a:pt x="235050" y="981908"/>
                  <a:pt x="239697" y="994299"/>
                </a:cubicBezTo>
                <a:cubicBezTo>
                  <a:pt x="248224" y="1017039"/>
                  <a:pt x="246727" y="1034991"/>
                  <a:pt x="257452" y="1056442"/>
                </a:cubicBezTo>
                <a:cubicBezTo>
                  <a:pt x="262224" y="1065985"/>
                  <a:pt x="269289" y="1074197"/>
                  <a:pt x="275208" y="1083075"/>
                </a:cubicBezTo>
                <a:lnTo>
                  <a:pt x="292963" y="1136341"/>
                </a:lnTo>
                <a:cubicBezTo>
                  <a:pt x="295922" y="1145219"/>
                  <a:pt x="295224" y="1156357"/>
                  <a:pt x="301841" y="1162974"/>
                </a:cubicBezTo>
                <a:lnTo>
                  <a:pt x="319596" y="1180730"/>
                </a:lnTo>
                <a:cubicBezTo>
                  <a:pt x="339998" y="1241937"/>
                  <a:pt x="324117" y="1220762"/>
                  <a:pt x="355107" y="1251751"/>
                </a:cubicBezTo>
                <a:cubicBezTo>
                  <a:pt x="358066" y="1260629"/>
                  <a:pt x="361714" y="1269306"/>
                  <a:pt x="363984" y="1278384"/>
                </a:cubicBezTo>
                <a:cubicBezTo>
                  <a:pt x="374457" y="1320278"/>
                  <a:pt x="366991" y="1322845"/>
                  <a:pt x="390617" y="1358283"/>
                </a:cubicBezTo>
                <a:cubicBezTo>
                  <a:pt x="395260" y="1365247"/>
                  <a:pt x="402454" y="1370120"/>
                  <a:pt x="408373" y="1376038"/>
                </a:cubicBezTo>
                <a:cubicBezTo>
                  <a:pt x="411332" y="1384916"/>
                  <a:pt x="413065" y="1394302"/>
                  <a:pt x="417250" y="1402672"/>
                </a:cubicBezTo>
                <a:cubicBezTo>
                  <a:pt x="422022" y="1412215"/>
                  <a:pt x="430673" y="1419555"/>
                  <a:pt x="435006" y="1429305"/>
                </a:cubicBezTo>
                <a:cubicBezTo>
                  <a:pt x="442607" y="1446408"/>
                  <a:pt x="446843" y="1464816"/>
                  <a:pt x="452761" y="1482571"/>
                </a:cubicBezTo>
                <a:lnTo>
                  <a:pt x="461639" y="1509204"/>
                </a:lnTo>
                <a:cubicBezTo>
                  <a:pt x="464598" y="1526959"/>
                  <a:pt x="466150" y="1545007"/>
                  <a:pt x="470516" y="1562470"/>
                </a:cubicBezTo>
                <a:cubicBezTo>
                  <a:pt x="475055" y="1580627"/>
                  <a:pt x="482354" y="1597981"/>
                  <a:pt x="488272" y="1615736"/>
                </a:cubicBezTo>
                <a:cubicBezTo>
                  <a:pt x="491231" y="1624614"/>
                  <a:pt x="494879" y="1633291"/>
                  <a:pt x="497149" y="1642369"/>
                </a:cubicBezTo>
                <a:cubicBezTo>
                  <a:pt x="501655" y="1660391"/>
                  <a:pt x="507263" y="1686680"/>
                  <a:pt x="514905" y="1704512"/>
                </a:cubicBezTo>
                <a:cubicBezTo>
                  <a:pt x="520118" y="1716676"/>
                  <a:pt x="527447" y="1727859"/>
                  <a:pt x="532660" y="1740023"/>
                </a:cubicBezTo>
                <a:cubicBezTo>
                  <a:pt x="536346" y="1748624"/>
                  <a:pt x="537353" y="1758286"/>
                  <a:pt x="541538" y="1766656"/>
                </a:cubicBezTo>
                <a:cubicBezTo>
                  <a:pt x="575957" y="1835495"/>
                  <a:pt x="545856" y="1752979"/>
                  <a:pt x="568171" y="1819922"/>
                </a:cubicBezTo>
                <a:cubicBezTo>
                  <a:pt x="571130" y="1849514"/>
                  <a:pt x="571567" y="1879468"/>
                  <a:pt x="577048" y="1908699"/>
                </a:cubicBezTo>
                <a:cubicBezTo>
                  <a:pt x="580497" y="1927094"/>
                  <a:pt x="594804" y="1961965"/>
                  <a:pt x="594804" y="1961965"/>
                </a:cubicBezTo>
                <a:cubicBezTo>
                  <a:pt x="601785" y="2038757"/>
                  <a:pt x="596874" y="2040233"/>
                  <a:pt x="612559" y="2095130"/>
                </a:cubicBezTo>
                <a:cubicBezTo>
                  <a:pt x="615130" y="2104128"/>
                  <a:pt x="616892" y="2113583"/>
                  <a:pt x="621437" y="2121763"/>
                </a:cubicBezTo>
                <a:cubicBezTo>
                  <a:pt x="631800" y="2140417"/>
                  <a:pt x="650199" y="2154785"/>
                  <a:pt x="656947" y="2175029"/>
                </a:cubicBezTo>
                <a:cubicBezTo>
                  <a:pt x="667148" y="2205632"/>
                  <a:pt x="659208" y="2208279"/>
                  <a:pt x="674703" y="2192784"/>
                </a:cubicBezTo>
                <a:lnTo>
                  <a:pt x="807868" y="2077374"/>
                </a:lnTo>
                <a:lnTo>
                  <a:pt x="213064" y="0"/>
                </a:lnTo>
                <a:lnTo>
                  <a:pt x="0" y="213064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7452320" y="3140968"/>
            <a:ext cx="1008112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671455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인사사고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진행중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동인건기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3273</TotalTime>
  <Words>352</Words>
  <Application>Microsoft Office PowerPoint</Application>
  <PresentationFormat>화면 슬라이드 쇼(4:3)</PresentationFormat>
  <Paragraphs>102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232</cp:revision>
  <dcterms:created xsi:type="dcterms:W3CDTF">2018-07-03T00:02:36Z</dcterms:created>
  <dcterms:modified xsi:type="dcterms:W3CDTF">2026-04-02T03:50:39Z</dcterms:modified>
</cp:coreProperties>
</file>