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59" r:id="rId4"/>
    <p:sldId id="265" r:id="rId5"/>
    <p:sldId id="266" r:id="rId6"/>
    <p:sldId id="267" r:id="rId7"/>
    <p:sldId id="275" r:id="rId8"/>
    <p:sldId id="276" r:id="rId9"/>
    <p:sldId id="273" r:id="rId10"/>
    <p:sldId id="274" r:id="rId1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963" autoAdjust="0"/>
    <p:restoredTop sz="94660"/>
  </p:normalViewPr>
  <p:slideViewPr>
    <p:cSldViewPr>
      <p:cViewPr>
        <p:scale>
          <a:sx n="100" d="100"/>
          <a:sy n="100" d="100"/>
        </p:scale>
        <p:origin x="-2532" y="-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AE3C09-E2F6-4AF1-B57E-9A7AD7477940}" type="datetimeFigureOut">
              <a:rPr lang="ko-KR" altLang="en-US" smtClean="0"/>
              <a:pPr/>
              <a:t>2014-08-13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62CCD-22EB-4BA8-903F-7FFCABD99A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28640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8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9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928293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307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62256520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51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29333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vmlDrawing" Target="../drawings/vmlDrawing1.v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2286817369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30" name="비트맵 이미지" r:id="rId7" imgW="4029637" imgH="1228571" progId="PBrush">
              <p:embed/>
            </p:oleObj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61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매뉴얼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2013.10.14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4355976" y="4149080"/>
            <a:ext cx="4788024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000" b="1" dirty="0" smtClean="0">
                <a:solidFill>
                  <a:srgbClr val="333333"/>
                </a:solidFill>
                <a:cs typeface="Arial" pitchFamily="34" charset="0"/>
              </a:rPr>
              <a:t>APS_01 _</a:t>
            </a:r>
            <a:r>
              <a:rPr lang="ko-KR" altLang="en-US" sz="2000" b="1" dirty="0" err="1" smtClean="0">
                <a:solidFill>
                  <a:srgbClr val="333333"/>
                </a:solidFill>
                <a:cs typeface="Arial" pitchFamily="34" charset="0"/>
              </a:rPr>
              <a:t>계획대상오더관리</a:t>
            </a:r>
            <a:endParaRPr lang="en-US" altLang="ko-KR" sz="20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2013.06.03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상세생산계획을 수립하기 위해 </a:t>
                      </a:r>
                      <a:r>
                        <a:rPr kumimoji="0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스케쥴링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대상오더를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18818598"/>
              </p:ext>
            </p:extLst>
          </p:nvPr>
        </p:nvGraphicFramePr>
        <p:xfrm>
          <a:off x="317989" y="1295402"/>
          <a:ext cx="8506557" cy="4941910"/>
        </p:xfrm>
        <a:graphic>
          <a:graphicData uri="http://schemas.openxmlformats.org/drawingml/2006/table">
            <a:tbl>
              <a:tblPr/>
              <a:tblGrid>
                <a:gridCol w="5046099"/>
                <a:gridCol w="3460458"/>
              </a:tblGrid>
              <a:tr h="4642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계획대상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MRP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생산감독자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생산라인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자재번호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4)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영업구분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대리점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넘버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오더시작일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시작일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4)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오더종료일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종료일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5)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납품요청일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납기요청일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첫날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Variant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레이아웃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951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83040370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ZASE0060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계획대상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47850"/>
            <a:ext cx="5039156" cy="2861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65674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31" name="Group 4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07901501"/>
              </p:ext>
            </p:extLst>
          </p:nvPr>
        </p:nvGraphicFramePr>
        <p:xfrm>
          <a:off x="317989" y="1295400"/>
          <a:ext cx="8506557" cy="5208671"/>
        </p:xfrm>
        <a:graphic>
          <a:graphicData uri="http://schemas.openxmlformats.org/drawingml/2006/table">
            <a:tbl>
              <a:tblPr/>
              <a:tblGrid>
                <a:gridCol w="5478147"/>
                <a:gridCol w="3028410"/>
              </a:tblGrid>
              <a:tr h="43882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계획대상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오더경로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상위 레벨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오더확인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디스패치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上 테이블에서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계획대상오더만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라인선택 후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下 테이블 이동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下 테이블은 향후 상세계획스케줄링 테이블로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이동할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대상오더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즉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상세스케쥴링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대상오더임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누적계산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수량 누적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정렬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다시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Click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4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할당해제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디스패치된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오더 계획대상배제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초기화면에서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버전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”0001”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자동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셋팅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계획자가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라인변경시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 오더 선택 후 라인변경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라인별생산능력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라인에 할당된 오더 생산능력체크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제품별생산능력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선택된 라인의 제품코드에 대한 제품별  생산능력 체크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765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 테이블의 오더들이 상세생산계획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대상오더임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813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6759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4804929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ZASE0060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계획대상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628" y="1772816"/>
            <a:ext cx="522730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2569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7751464"/>
              </p:ext>
            </p:extLst>
          </p:nvPr>
        </p:nvGraphicFramePr>
        <p:xfrm>
          <a:off x="317989" y="1295400"/>
          <a:ext cx="8502483" cy="4941911"/>
        </p:xfrm>
        <a:graphic>
          <a:graphicData uri="http://schemas.openxmlformats.org/drawingml/2006/table">
            <a:tbl>
              <a:tblPr/>
              <a:tblGrid>
                <a:gridCol w="4758067"/>
                <a:gridCol w="3744416"/>
              </a:tblGrid>
              <a:tr h="4417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423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02570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ZASE0060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계획대상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5957078" cy="1944216"/>
          </a:xfrm>
          <a:prstGeom prst="rect">
            <a:avLst/>
          </a:prstGeom>
          <a:ln w="127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사각형 설명선 5"/>
          <p:cNvSpPr/>
          <p:nvPr/>
        </p:nvSpPr>
        <p:spPr>
          <a:xfrm>
            <a:off x="1979712" y="1412776"/>
            <a:ext cx="2880320" cy="360040"/>
          </a:xfrm>
          <a:prstGeom prst="wedgeRectCallout">
            <a:avLst>
              <a:gd name="adj1" fmla="val -79641"/>
              <a:gd name="adj2" fmla="val 51053"/>
            </a:avLst>
          </a:prstGeom>
          <a:solidFill>
            <a:srgbClr val="99660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100" b="1" dirty="0" smtClean="0">
                <a:solidFill>
                  <a:schemeClr val="bg1"/>
                </a:solidFill>
              </a:rPr>
              <a:t>1.  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오더 선택 후 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“</a:t>
            </a:r>
            <a:r>
              <a:rPr lang="ko-KR" altLang="en-US" sz="1100" b="1" dirty="0" err="1" smtClean="0">
                <a:solidFill>
                  <a:schemeClr val="bg1"/>
                </a:solidFill>
              </a:rPr>
              <a:t>오더경로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”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 클릭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573016"/>
            <a:ext cx="7632848" cy="2913259"/>
          </a:xfrm>
          <a:prstGeom prst="rect">
            <a:avLst/>
          </a:prstGeom>
          <a:ln w="127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9" name="사각형 설명선 8"/>
          <p:cNvSpPr/>
          <p:nvPr/>
        </p:nvSpPr>
        <p:spPr>
          <a:xfrm>
            <a:off x="2627784" y="3645024"/>
            <a:ext cx="2880320" cy="360040"/>
          </a:xfrm>
          <a:prstGeom prst="wedgeRectCallout">
            <a:avLst>
              <a:gd name="adj1" fmla="val -97675"/>
              <a:gd name="adj2" fmla="val -45526"/>
            </a:avLst>
          </a:prstGeom>
          <a:solidFill>
            <a:srgbClr val="99660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100" b="1" dirty="0" smtClean="0">
                <a:solidFill>
                  <a:schemeClr val="bg1"/>
                </a:solidFill>
              </a:rPr>
              <a:t>2. </a:t>
            </a:r>
            <a:r>
              <a:rPr lang="ko-KR" altLang="en-US" sz="1100" b="1" dirty="0" err="1" smtClean="0">
                <a:solidFill>
                  <a:schemeClr val="bg1"/>
                </a:solidFill>
              </a:rPr>
              <a:t>페깅된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 소요량  확인 </a:t>
            </a:r>
          </a:p>
        </p:txBody>
      </p:sp>
    </p:spTree>
    <p:extLst>
      <p:ext uri="{BB962C8B-B14F-4D97-AF65-F5344CB8AC3E}">
        <p14:creationId xmlns="" xmlns:p14="http://schemas.microsoft.com/office/powerpoint/2010/main" val="392578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7751464"/>
              </p:ext>
            </p:extLst>
          </p:nvPr>
        </p:nvGraphicFramePr>
        <p:xfrm>
          <a:off x="317989" y="1295400"/>
          <a:ext cx="8502483" cy="4941911"/>
        </p:xfrm>
        <a:graphic>
          <a:graphicData uri="http://schemas.openxmlformats.org/drawingml/2006/table">
            <a:tbl>
              <a:tblPr/>
              <a:tblGrid>
                <a:gridCol w="5982203"/>
                <a:gridCol w="2520280"/>
              </a:tblGrid>
              <a:tr h="4417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테이블에서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디스패치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디스패치후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취소할시에는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할당해제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클릭하면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디스패치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전으로 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디스패치된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오더는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상세생산계획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[ZASE0090]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대상오더로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결정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4"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디스패치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오더건수가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“01942” / “00000”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건에서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디스패치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후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오더건수가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“01941” / “00001”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건으로 변경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423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02570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ZASE0060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계획대상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5931323" cy="2304256"/>
          </a:xfrm>
          <a:prstGeom prst="rect">
            <a:avLst/>
          </a:prstGeom>
          <a:ln w="127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모서리가 둥근 직사각형 5"/>
          <p:cNvSpPr/>
          <p:nvPr/>
        </p:nvSpPr>
        <p:spPr>
          <a:xfrm>
            <a:off x="3347864" y="1412776"/>
            <a:ext cx="2880320" cy="360040"/>
          </a:xfrm>
          <a:prstGeom prst="roundRect">
            <a:avLst/>
          </a:prstGeom>
          <a:solidFill>
            <a:srgbClr val="99660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100" b="1" dirty="0" err="1" smtClean="0">
                <a:solidFill>
                  <a:schemeClr val="bg1"/>
                </a:solidFill>
              </a:rPr>
              <a:t>디스패치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 클릭 前</a:t>
            </a: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930124"/>
            <a:ext cx="5904656" cy="2091164"/>
          </a:xfrm>
          <a:prstGeom prst="rect">
            <a:avLst/>
          </a:prstGeom>
          <a:ln w="127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0" name="모서리가 둥근 직사각형 9"/>
          <p:cNvSpPr/>
          <p:nvPr/>
        </p:nvSpPr>
        <p:spPr>
          <a:xfrm>
            <a:off x="3347864" y="4005064"/>
            <a:ext cx="2880320" cy="360040"/>
          </a:xfrm>
          <a:prstGeom prst="roundRect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100" b="1" dirty="0" err="1" smtClean="0">
                <a:solidFill>
                  <a:schemeClr val="bg1"/>
                </a:solidFill>
              </a:rPr>
              <a:t>디스패치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 클릭 後 </a:t>
            </a:r>
          </a:p>
        </p:txBody>
      </p:sp>
    </p:spTree>
    <p:extLst>
      <p:ext uri="{BB962C8B-B14F-4D97-AF65-F5344CB8AC3E}">
        <p14:creationId xmlns="" xmlns:p14="http://schemas.microsoft.com/office/powerpoint/2010/main" val="392578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7751464"/>
              </p:ext>
            </p:extLst>
          </p:nvPr>
        </p:nvGraphicFramePr>
        <p:xfrm>
          <a:off x="317989" y="1295400"/>
          <a:ext cx="8502483" cy="4941911"/>
        </p:xfrm>
        <a:graphic>
          <a:graphicData uri="http://schemas.openxmlformats.org/drawingml/2006/table">
            <a:tbl>
              <a:tblPr/>
              <a:tblGrid>
                <a:gridCol w="8502483"/>
              </a:tblGrid>
              <a:tr h="49419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진행율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: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진행율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더블클릭하면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관련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판매오더의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진행정보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오픈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: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판매오더수량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계획오더수량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수량 등을 참조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: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계획자가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진행율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참조하여 우선 생산반영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생산메모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등에서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시 메모를 노트하여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생산오더에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기입하고자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사용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02570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ZASE0060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계획대상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717" y="1340768"/>
            <a:ext cx="8429130" cy="3240361"/>
          </a:xfrm>
          <a:prstGeom prst="rect">
            <a:avLst/>
          </a:prstGeom>
          <a:ln w="952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92578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7751464"/>
              </p:ext>
            </p:extLst>
          </p:nvPr>
        </p:nvGraphicFramePr>
        <p:xfrm>
          <a:off x="317989" y="1295400"/>
          <a:ext cx="8502483" cy="5013920"/>
        </p:xfrm>
        <a:graphic>
          <a:graphicData uri="http://schemas.openxmlformats.org/drawingml/2006/table">
            <a:tbl>
              <a:tblPr/>
              <a:tblGrid>
                <a:gridCol w="6486259"/>
                <a:gridCol w="2016224"/>
              </a:tblGrid>
              <a:tr h="50139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해당라인 선택 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라인변경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클릭하고 변경라인 선택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누적계산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1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누적계산뒤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리스트 정렬순서가 바뀌면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누적계산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재실행해야함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결과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라인변경결과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ⓐ 성공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녹색 라인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ⓑ 실패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적색 라인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누적계산결과 확인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02570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ZASE0060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계획대상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118" y="1403164"/>
            <a:ext cx="6583808" cy="1375833"/>
          </a:xfrm>
          <a:prstGeom prst="rect">
            <a:avLst/>
          </a:prstGeom>
          <a:ln w="952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6011" y="3673599"/>
            <a:ext cx="6583809" cy="1368152"/>
          </a:xfrm>
          <a:prstGeom prst="rect">
            <a:avLst/>
          </a:prstGeom>
          <a:ln w="952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92578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7751464"/>
              </p:ext>
            </p:extLst>
          </p:nvPr>
        </p:nvGraphicFramePr>
        <p:xfrm>
          <a:off x="317989" y="1295400"/>
          <a:ext cx="8502483" cy="4869904"/>
        </p:xfrm>
        <a:graphic>
          <a:graphicData uri="http://schemas.openxmlformats.org/drawingml/2006/table">
            <a:tbl>
              <a:tblPr/>
              <a:tblGrid>
                <a:gridCol w="3461923"/>
                <a:gridCol w="5040560"/>
              </a:tblGrid>
              <a:tr h="39747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한개라인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후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생산능력 조회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제품별 생산능력 조회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510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생산능력은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근무시간이 관리되고 있는 구간에 있고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ZASE0060(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계획대상오더관리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디스패치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3)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저장한 오더들이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능력계산 대상 오더임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02570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ZASE0060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계획대상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171" y="1278284"/>
            <a:ext cx="4948165" cy="1646659"/>
          </a:xfrm>
          <a:prstGeom prst="rect">
            <a:avLst/>
          </a:prstGeom>
          <a:ln w="952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979" y="3429000"/>
            <a:ext cx="3632834" cy="1800199"/>
          </a:xfrm>
          <a:prstGeom prst="rect">
            <a:avLst/>
          </a:prstGeom>
          <a:ln w="31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91760" y="3429000"/>
            <a:ext cx="5172728" cy="1800200"/>
          </a:xfrm>
          <a:prstGeom prst="rect">
            <a:avLst/>
          </a:prstGeom>
          <a:ln w="31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92578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2019</TotalTime>
  <Words>528</Words>
  <Application>Microsoft Office PowerPoint</Application>
  <PresentationFormat>화면 슬라이드 쇼(4:3)</PresentationFormat>
  <Paragraphs>229</Paragraphs>
  <Slides>10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2" baseType="lpstr">
      <vt:lpstr>1_Office Theme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</vt:vector>
  </TitlesOfParts>
  <Company>Accenture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사용자 교육 매뉴얼</dc:title>
  <dc:creator>gbattery</dc:creator>
  <cp:lastModifiedBy>gbattery</cp:lastModifiedBy>
  <cp:revision>202</cp:revision>
  <dcterms:created xsi:type="dcterms:W3CDTF">2013-06-03T09:19:07Z</dcterms:created>
  <dcterms:modified xsi:type="dcterms:W3CDTF">2014-08-13T02:01:53Z</dcterms:modified>
</cp:coreProperties>
</file>