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71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6938-F61B-4054-9D77-C0845086BE36}" type="datetimeFigureOut">
              <a:rPr lang="ko-KR" altLang="en-US" smtClean="0"/>
              <a:t>2018-03-15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BED07-E2CC-4DDA-86F7-233F3911407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6938-F61B-4054-9D77-C0845086BE36}" type="datetimeFigureOut">
              <a:rPr lang="ko-KR" altLang="en-US" smtClean="0"/>
              <a:t>2018-03-15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BED07-E2CC-4DDA-86F7-233F3911407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6938-F61B-4054-9D77-C0845086BE36}" type="datetimeFigureOut">
              <a:rPr lang="ko-KR" altLang="en-US" smtClean="0"/>
              <a:t>2018-03-15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BED07-E2CC-4DDA-86F7-233F3911407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6938-F61B-4054-9D77-C0845086BE36}" type="datetimeFigureOut">
              <a:rPr lang="ko-KR" altLang="en-US" smtClean="0"/>
              <a:t>2018-03-15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BED07-E2CC-4DDA-86F7-233F3911407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6938-F61B-4054-9D77-C0845086BE36}" type="datetimeFigureOut">
              <a:rPr lang="ko-KR" altLang="en-US" smtClean="0"/>
              <a:t>2018-03-15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BED07-E2CC-4DDA-86F7-233F3911407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6938-F61B-4054-9D77-C0845086BE36}" type="datetimeFigureOut">
              <a:rPr lang="ko-KR" altLang="en-US" smtClean="0"/>
              <a:t>2018-03-15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BED07-E2CC-4DDA-86F7-233F3911407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6938-F61B-4054-9D77-C0845086BE36}" type="datetimeFigureOut">
              <a:rPr lang="ko-KR" altLang="en-US" smtClean="0"/>
              <a:t>2018-03-15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BED07-E2CC-4DDA-86F7-233F3911407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6938-F61B-4054-9D77-C0845086BE36}" type="datetimeFigureOut">
              <a:rPr lang="ko-KR" altLang="en-US" smtClean="0"/>
              <a:t>2018-03-15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BED07-E2CC-4DDA-86F7-233F3911407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6938-F61B-4054-9D77-C0845086BE36}" type="datetimeFigureOut">
              <a:rPr lang="ko-KR" altLang="en-US" smtClean="0"/>
              <a:t>2018-03-15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BED07-E2CC-4DDA-86F7-233F3911407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6938-F61B-4054-9D77-C0845086BE36}" type="datetimeFigureOut">
              <a:rPr lang="ko-KR" altLang="en-US" smtClean="0"/>
              <a:t>2018-03-15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BED07-E2CC-4DDA-86F7-233F3911407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E6938-F61B-4054-9D77-C0845086BE36}" type="datetimeFigureOut">
              <a:rPr lang="ko-KR" altLang="en-US" smtClean="0"/>
              <a:t>2018-03-15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9BED07-E2CC-4DDA-86F7-233F3911407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E6938-F61B-4054-9D77-C0845086BE36}" type="datetimeFigureOut">
              <a:rPr lang="ko-KR" altLang="en-US" smtClean="0"/>
              <a:t>2018-03-15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9BED07-E2CC-4DDA-86F7-233F39114076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0" y="620688"/>
            <a:ext cx="9144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07504" y="116632"/>
            <a:ext cx="27558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/>
              <a:t>타사전지 단자부식</a:t>
            </a:r>
            <a:endParaRPr lang="ko-KR" altLang="en-US" sz="2400" b="1" dirty="0"/>
          </a:p>
        </p:txBody>
      </p:sp>
      <p:sp>
        <p:nvSpPr>
          <p:cNvPr id="7" name="직사각형 6"/>
          <p:cNvSpPr/>
          <p:nvPr/>
        </p:nvSpPr>
        <p:spPr>
          <a:xfrm>
            <a:off x="395536" y="1196752"/>
            <a:ext cx="2232248" cy="22322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2843808" y="1196752"/>
            <a:ext cx="2232248" cy="22322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5292080" y="1196752"/>
            <a:ext cx="2232248" cy="22322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107504" y="3717032"/>
            <a:ext cx="46217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1.</a:t>
            </a:r>
            <a:r>
              <a:rPr lang="ko-KR" altLang="en-US" dirty="0" smtClean="0"/>
              <a:t>제품명  </a:t>
            </a:r>
            <a:r>
              <a:rPr lang="en-US" altLang="ko-KR" dirty="0" smtClean="0"/>
              <a:t>: </a:t>
            </a:r>
            <a:r>
              <a:rPr lang="ko-KR" altLang="en-US" dirty="0" err="1" smtClean="0"/>
              <a:t>델코</a:t>
            </a:r>
            <a:r>
              <a:rPr lang="ko-KR" altLang="en-US" dirty="0" smtClean="0"/>
              <a:t> </a:t>
            </a:r>
            <a:r>
              <a:rPr lang="en-US" altLang="ko-KR" dirty="0" smtClean="0"/>
              <a:t>HICA 150</a:t>
            </a:r>
          </a:p>
          <a:p>
            <a:r>
              <a:rPr lang="en-US" altLang="ko-KR" dirty="0" smtClean="0"/>
              <a:t>2.</a:t>
            </a:r>
            <a:r>
              <a:rPr lang="ko-KR" altLang="en-US" dirty="0" smtClean="0"/>
              <a:t>제조일 </a:t>
            </a:r>
            <a:r>
              <a:rPr lang="en-US" altLang="ko-KR" dirty="0"/>
              <a:t> </a:t>
            </a:r>
            <a:r>
              <a:rPr lang="en-US" altLang="ko-KR" dirty="0" smtClean="0"/>
              <a:t>: 1FR06 (‘11.06.06) – </a:t>
            </a:r>
            <a:r>
              <a:rPr lang="ko-KR" altLang="en-US" dirty="0" smtClean="0"/>
              <a:t>약 </a:t>
            </a:r>
            <a:r>
              <a:rPr lang="en-US" altLang="ko-KR" dirty="0" smtClean="0"/>
              <a:t>7</a:t>
            </a:r>
            <a:r>
              <a:rPr lang="ko-KR" altLang="en-US" dirty="0" smtClean="0"/>
              <a:t>년 사용</a:t>
            </a:r>
            <a:endParaRPr lang="en-US" altLang="ko-KR" dirty="0" smtClean="0"/>
          </a:p>
          <a:p>
            <a:r>
              <a:rPr lang="en-US" altLang="ko-KR" dirty="0" smtClean="0"/>
              <a:t>3.</a:t>
            </a:r>
            <a:r>
              <a:rPr lang="ko-KR" altLang="en-US" dirty="0" smtClean="0"/>
              <a:t>현   상 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단자 부 부식현상 발생</a:t>
            </a:r>
            <a:endParaRPr lang="ko-KR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31</Words>
  <Application>Microsoft Office PowerPoint</Application>
  <PresentationFormat>화면 슬라이드 쇼(4:3)</PresentationFormat>
  <Paragraphs>4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Master</dc:creator>
  <cp:lastModifiedBy>Master</cp:lastModifiedBy>
  <cp:revision>1</cp:revision>
  <dcterms:created xsi:type="dcterms:W3CDTF">2018-03-14T23:58:27Z</dcterms:created>
  <dcterms:modified xsi:type="dcterms:W3CDTF">2018-03-15T00:01:43Z</dcterms:modified>
</cp:coreProperties>
</file>