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2025-05-13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2025-05-13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세방에스비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[2025.05.08]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251728"/>
              </p:ext>
            </p:extLst>
          </p:nvPr>
        </p:nvGraphicFramePr>
        <p:xfrm>
          <a:off x="107504" y="668903"/>
          <a:ext cx="4491651" cy="6123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03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세방에스비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서울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3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양민혁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부장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010-2572-5899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38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L12125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2025.03.18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03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03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사용전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05. 08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03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사용전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43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2025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28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시경 납품차량에서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당사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대리점에 입고를 위해 비닐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래핑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제거 후 제품 손잡이 부분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순간 전조와 측면 케이스 부분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43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지입기사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왼손 저림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전기 감전 주장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우측 안구 불편함 호소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추후 병원 진료 예정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파열로 인한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43230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12.63V,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1.235~1.270/20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℃으로 전압은 양호하나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인근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#1, #2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비중 다소 낮음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배기캡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#1, #2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해체 분석 필요함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정황상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비닐랩핑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제거시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박리 대전이 발생되어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지입기사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신체에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마이너스 전기가 누적된 상태에서 배터리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마이너스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전기가 이동하며 정전기가 발생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내부 수소 가스와 화학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반응하여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파열된 것으로 판단됨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0183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내부 수소 가스와 정전기가 화학 반응하여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제조 후 물류센터에서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이상 보관되었음에도 파열될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정도의 수소가스가 배터리 내부에 잔존하고 있었음에 따라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배기캡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분석 및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#1, #2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저비중으로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배터리 해체 분석 하여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판정 필요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9038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무상교체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치료비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지입기사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6511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점검 결과 특이점이 확인되어 공장 해체 분석 진행 예정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지입기사와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소통하였으며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병원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진료후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연락키로함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602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 담당자 주장은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액이 비산되지 않아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지입기사의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피해 주장은 다소 과장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정확한 피해 확인이 필요함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제품 회수하여 공장 입고 예정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824371"/>
              </p:ext>
            </p:extLst>
          </p:nvPr>
        </p:nvGraphicFramePr>
        <p:xfrm>
          <a:off x="4698260" y="680859"/>
          <a:ext cx="4363914" cy="611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1957">
                  <a:extLst>
                    <a:ext uri="{9D8B030D-6E8A-4147-A177-3AD203B41FA5}">
                      <a16:colId xmlns:a16="http://schemas.microsoft.com/office/drawing/2014/main" val="3871276900"/>
                    </a:ext>
                  </a:extLst>
                </a:gridCol>
                <a:gridCol w="2181957">
                  <a:extLst>
                    <a:ext uri="{9D8B030D-6E8A-4147-A177-3AD203B41FA5}">
                      <a16:colId xmlns:a16="http://schemas.microsoft.com/office/drawing/2014/main" val="1673885658"/>
                    </a:ext>
                  </a:extLst>
                </a:gridCol>
              </a:tblGrid>
              <a:tr h="348606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213369"/>
                  </a:ext>
                </a:extLst>
              </a:tr>
              <a:tr h="2686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</a:t>
                      </a:r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직후 영상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619345"/>
                  </a:ext>
                </a:extLst>
              </a:tr>
              <a:tr h="14845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5768037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제품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[L12125]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15596"/>
                  </a:ext>
                </a:extLst>
              </a:tr>
              <a:tr h="1933673"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137389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직후 사진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손상 부분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(+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단자측 커버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/</a:t>
                      </a:r>
                      <a:r>
                        <a:rPr lang="ko-KR" altLang="en-US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케이스</a:t>
                      </a:r>
                      <a:r>
                        <a:rPr lang="en-US" altLang="ko-KR" sz="11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1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62739"/>
                  </a:ext>
                </a:extLst>
              </a:tr>
            </a:tbl>
          </a:graphicData>
        </a:graphic>
      </p:graphicFrame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380" y="4480984"/>
            <a:ext cx="2061868" cy="1931382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069869" y="1366875"/>
            <a:ext cx="3392820" cy="2075936"/>
          </a:xfrm>
          <a:prstGeom prst="rect">
            <a:avLst/>
          </a:prstGeom>
        </p:spPr>
      </p:pic>
      <p:graphicFrame>
        <p:nvGraphicFramePr>
          <p:cNvPr id="11" name="개체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17780934"/>
              </p:ext>
            </p:extLst>
          </p:nvPr>
        </p:nvGraphicFramePr>
        <p:xfrm>
          <a:off x="6307138" y="1354138"/>
          <a:ext cx="3421062" cy="687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포장기 셸 개체" showAsIcon="1" r:id="rId6" imgW="1668240" imgH="334800" progId="Package">
                  <p:embed/>
                </p:oleObj>
              </mc:Choice>
              <mc:Fallback>
                <p:oleObj name="포장기 셸 개체" showAsIcon="1" r:id="rId6" imgW="1668240" imgH="334800" progId="Package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307138" y="1354138"/>
                        <a:ext cx="3421062" cy="6873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그림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17737" y="4480984"/>
            <a:ext cx="2036758" cy="193138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48500" y="2690382"/>
            <a:ext cx="2005994" cy="1674722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7452320" y="3041024"/>
            <a:ext cx="1584170" cy="82002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6959258" y="4480984"/>
            <a:ext cx="1995236" cy="118128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653315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인사사고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진행중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10502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세방에스비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3302</TotalTime>
  <Words>333</Words>
  <Application>Microsoft Office PowerPoint</Application>
  <PresentationFormat>화면 슬라이드 쇼(4:3)</PresentationFormat>
  <Paragraphs>98</Paragraphs>
  <Slides>2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세방고딕 Regular</vt:lpstr>
      <vt:lpstr>Arial</vt:lpstr>
      <vt:lpstr>Wingdings</vt:lpstr>
      <vt:lpstr>1_Office 테마</vt:lpstr>
      <vt:lpstr>패키지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228</cp:revision>
  <dcterms:created xsi:type="dcterms:W3CDTF">2018-07-03T00:02:36Z</dcterms:created>
  <dcterms:modified xsi:type="dcterms:W3CDTF">2025-05-13T06:27:26Z</dcterms:modified>
</cp:coreProperties>
</file>