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8"/>
  </p:notesMasterIdLst>
  <p:sldIdLst>
    <p:sldId id="280" r:id="rId2"/>
    <p:sldId id="281" r:id="rId3"/>
    <p:sldId id="282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</p:sldIdLst>
  <p:sldSz cx="9144000" cy="6858000" type="screen4x3"/>
  <p:notesSz cx="6858000" cy="9144000"/>
  <p:embeddedFontLst>
    <p:embeddedFont>
      <p:font typeface="Verdana" pitchFamily="34" charset="0"/>
      <p:regular r:id="rId29"/>
      <p:bold r:id="rId30"/>
      <p:italic r:id="rId31"/>
      <p:boldItalic r:id="rId32"/>
    </p:embeddedFont>
    <p:embeddedFont>
      <p:font typeface="맑은 고딕" pitchFamily="50" charset="-127"/>
      <p:regular r:id="rId33"/>
      <p:bold r:id="rId34"/>
    </p:embeddedFont>
    <p:embeddedFont>
      <p:font typeface="Arial Unicode MS" pitchFamily="50" charset="-127"/>
      <p:regular r:id="rId3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4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140A5-C962-4A81-BDF4-12669FD48F2D}" type="datetimeFigureOut">
              <a:rPr lang="ko-KR" altLang="en-US" smtClean="0"/>
              <a:t>2013-10-17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DA8ED-66C0-445E-AD54-3DC0B2ACB49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8003B785-F0E3-4FF6-8E5F-B225061F4E16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SFA_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영업활동등록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영업활동등록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여러 유형의 영업활동에 대해 일정을 확인하여 영업활동의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등의 관리업무를 진행한다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영업활동 등록은 등록버튼을 클릭하여 수동으로 작업하거나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방문주기가 입력된 판매처에 한해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                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제공되는 고객방문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스케쥴링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화면에서 지정하여 등록할 수 있다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활동캘린더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61840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영업활동 등록</a:t>
            </a:r>
            <a:r>
              <a:rPr lang="en-US" altLang="ko-KR" b="1" dirty="0" smtClean="0">
                <a:solidFill>
                  <a:srgbClr val="000000"/>
                </a:solidFill>
              </a:rPr>
              <a:t> </a:t>
            </a:r>
            <a:r>
              <a:rPr lang="ko-KR" altLang="en-US" dirty="0" smtClean="0">
                <a:solidFill>
                  <a:srgbClr val="000000"/>
                </a:solidFill>
              </a:rPr>
              <a:t>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09376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활동 </a:t>
            </a:r>
            <a:r>
              <a:rPr lang="ko-KR" altLang="en-US" b="1" dirty="0" smtClean="0">
                <a:solidFill>
                  <a:srgbClr val="000000"/>
                </a:solidFill>
              </a:rPr>
              <a:t>내역 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을 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82139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활동 유형을</a:t>
            </a:r>
            <a:r>
              <a:rPr lang="ko-KR" altLang="en-US" dirty="0" smtClean="0">
                <a:solidFill>
                  <a:srgbClr val="000000"/>
                </a:solidFill>
              </a:rPr>
              <a:t> 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1" y="863599"/>
            <a:ext cx="5654038" cy="513493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b="1" dirty="0" smtClean="0">
                <a:solidFill>
                  <a:srgbClr val="000000"/>
                </a:solidFill>
              </a:rPr>
              <a:t>하위 선택유형이 </a:t>
            </a:r>
            <a:r>
              <a:rPr lang="ko-KR" altLang="en-US" b="1" dirty="0" err="1" smtClean="0">
                <a:solidFill>
                  <a:srgbClr val="000000"/>
                </a:solidFill>
              </a:rPr>
              <a:t>있을시</a:t>
            </a:r>
            <a:endParaRPr lang="en-US" altLang="ko-KR" b="1" dirty="0" smtClean="0">
              <a:solidFill>
                <a:srgbClr val="000000"/>
              </a:solidFill>
            </a:endParaRPr>
          </a:p>
          <a:p>
            <a:r>
              <a:rPr lang="en-US" altLang="ko-KR" b="1" dirty="0" smtClean="0">
                <a:solidFill>
                  <a:srgbClr val="000000"/>
                </a:solidFill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</a:rPr>
              <a:t>      </a:t>
            </a:r>
            <a:r>
              <a:rPr lang="ko-KR" altLang="en-US" b="1" dirty="0" smtClean="0">
                <a:solidFill>
                  <a:srgbClr val="000000"/>
                </a:solidFill>
              </a:rPr>
              <a:t>해당 유형을 선택합니다</a:t>
            </a:r>
            <a:r>
              <a:rPr lang="en-US" altLang="ko-KR" b="1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26168" y="863599"/>
            <a:ext cx="5267219" cy="528161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유통경로를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161638" y="863599"/>
            <a:ext cx="5396283" cy="5281612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유통경로 </a:t>
            </a:r>
            <a:r>
              <a:rPr lang="ko-KR" altLang="en-US" dirty="0" err="1" smtClean="0">
                <a:solidFill>
                  <a:srgbClr val="000000"/>
                </a:solidFill>
              </a:rPr>
              <a:t>선택시</a:t>
            </a:r>
            <a:r>
              <a:rPr lang="ko-KR" altLang="en-US" dirty="0" smtClean="0">
                <a:solidFill>
                  <a:srgbClr val="000000"/>
                </a:solidFill>
              </a:rPr>
              <a:t> 자동으로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고객조회 창이 뜨며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해당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판매처 또는 잠재고객을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41615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검색된 판매처나 잠재고객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 </a:t>
            </a:r>
            <a:r>
              <a:rPr lang="ko-KR" altLang="en-US" dirty="0" smtClean="0">
                <a:solidFill>
                  <a:srgbClr val="000000"/>
                </a:solidFill>
              </a:rPr>
              <a:t>을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59" y="863599"/>
            <a:ext cx="5654040" cy="352397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판매처 영업담당 입력이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필요할 경우 </a:t>
            </a:r>
            <a:r>
              <a:rPr lang="en-US" altLang="ko-KR" dirty="0" smtClean="0">
                <a:solidFill>
                  <a:srgbClr val="000000"/>
                </a:solidFill>
              </a:rPr>
              <a:t>contact</a:t>
            </a:r>
            <a:r>
              <a:rPr lang="ko-KR" altLang="en-US" dirty="0" smtClean="0">
                <a:solidFill>
                  <a:srgbClr val="000000"/>
                </a:solidFill>
              </a:rPr>
              <a:t>를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입력합니다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22746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해당 영업담당자를 선택합니다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945999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영업활동의 세부사항을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기입합니다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24689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활동등록 을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1934741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20832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해당일자에 생성한 영업활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동이 보이지 않을 경우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우측하단의 활동건수를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클릭함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(</a:t>
            </a:r>
            <a:r>
              <a:rPr lang="ko-KR" altLang="en-US" dirty="0" smtClean="0">
                <a:solidFill>
                  <a:srgbClr val="000000"/>
                </a:solidFill>
              </a:rPr>
              <a:t>화면에는 </a:t>
            </a:r>
            <a:r>
              <a:rPr lang="en-US" altLang="ko-KR" dirty="0" smtClean="0">
                <a:solidFill>
                  <a:srgbClr val="000000"/>
                </a:solidFill>
              </a:rPr>
              <a:t>5</a:t>
            </a:r>
            <a:r>
              <a:rPr lang="ko-KR" altLang="en-US" dirty="0" smtClean="0">
                <a:solidFill>
                  <a:srgbClr val="000000"/>
                </a:solidFill>
              </a:rPr>
              <a:t>개만 출력됨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57619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해당일자의 영업활동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전체리스트에서 확인합니다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522652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영업활동 등록은 제공되는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고객방문 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스케쥴링을</a:t>
            </a:r>
            <a:r>
              <a:rPr lang="ko-KR" altLang="en-US" dirty="0" smtClean="0">
                <a:solidFill>
                  <a:srgbClr val="000000"/>
                </a:solidFill>
              </a:rPr>
              <a:t> 통해서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작성할 수도 있습니다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481815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smtClean="0">
                <a:solidFill>
                  <a:srgbClr val="000000"/>
                </a:solidFill>
              </a:rPr>
              <a:t>고객방문 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스케쥴링은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해당 판매처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잠재고객에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등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err="1" smtClean="0">
                <a:solidFill>
                  <a:srgbClr val="000000"/>
                </a:solidFill>
              </a:rPr>
              <a:t>록된</a:t>
            </a:r>
            <a:r>
              <a:rPr lang="ko-KR" altLang="en-US" dirty="0" smtClean="0">
                <a:solidFill>
                  <a:srgbClr val="000000"/>
                </a:solidFill>
              </a:rPr>
              <a:t> 방문주기와 </a:t>
            </a:r>
            <a:r>
              <a:rPr lang="ko-KR" altLang="en-US" dirty="0" err="1" smtClean="0">
                <a:solidFill>
                  <a:srgbClr val="000000"/>
                </a:solidFill>
              </a:rPr>
              <a:t>최근방문일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을 통해 방문예정일을 제시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합니다</a:t>
            </a:r>
            <a:r>
              <a:rPr lang="en-US" altLang="ko-KR" dirty="0" smtClean="0">
                <a:solidFill>
                  <a:srgbClr val="000000"/>
                </a:solidFill>
              </a:rPr>
              <a:t>. </a:t>
            </a: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(</a:t>
            </a:r>
            <a:r>
              <a:rPr lang="ko-KR" altLang="en-US" dirty="0" smtClean="0">
                <a:solidFill>
                  <a:srgbClr val="000000"/>
                </a:solidFill>
              </a:rPr>
              <a:t>세부사항의 수정도 가능</a:t>
            </a:r>
            <a:r>
              <a:rPr lang="en-US" altLang="ko-KR" dirty="0" smtClean="0">
                <a:solidFill>
                  <a:srgbClr val="000000"/>
                </a:solidFill>
              </a:rPr>
              <a:t>)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432952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선택한 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스케쥴링을</a:t>
            </a:r>
            <a:r>
              <a:rPr lang="ko-KR" altLang="en-US" dirty="0" smtClean="0">
                <a:solidFill>
                  <a:srgbClr val="000000"/>
                </a:solidFill>
              </a:rPr>
              <a:t> 저장하면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별도의 영업활동 등록작업을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하지 않아도 영업활동으로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바로 등록이 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137764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64194" y="863599"/>
            <a:ext cx="5191173" cy="5281612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</a:t>
            </a:r>
            <a:r>
              <a:rPr lang="ko-KR" altLang="en-US" dirty="0" smtClean="0">
                <a:solidFill>
                  <a:srgbClr val="000000"/>
                </a:solidFill>
              </a:rPr>
              <a:t> 화면을 닫습니다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020147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영업활동 조회를 다시 클릭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</a:t>
            </a:r>
            <a:r>
              <a:rPr lang="ko-KR" altLang="en-US" dirty="0" smtClean="0">
                <a:solidFill>
                  <a:srgbClr val="000000"/>
                </a:solidFill>
              </a:rPr>
              <a:t>하여 화면을 </a:t>
            </a:r>
            <a:r>
              <a:rPr lang="ko-KR" altLang="en-US" dirty="0" err="1" smtClean="0">
                <a:solidFill>
                  <a:srgbClr val="000000"/>
                </a:solidFill>
              </a:rPr>
              <a:t>새로고침합니다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411801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활동캘린더 </a:t>
            </a:r>
            <a:r>
              <a:rPr lang="en-US" altLang="ko-KR" dirty="0" smtClean="0">
                <a:solidFill>
                  <a:srgbClr val="000000"/>
                </a:solidFill>
              </a:rPr>
              <a:t>- SAP </a:t>
            </a:r>
            <a:r>
              <a:rPr lang="en-US" altLang="ko-KR" dirty="0" err="1" smtClean="0">
                <a:solidFill>
                  <a:srgbClr val="000000"/>
                </a:solidFill>
              </a:rPr>
              <a:t>NetWeaver</a:t>
            </a:r>
            <a:r>
              <a:rPr lang="en-US" altLang="ko-KR" dirty="0" smtClean="0">
                <a:solidFill>
                  <a:srgbClr val="000000"/>
                </a:solidFill>
              </a:rPr>
              <a:t> Portal - Windows Internet Explorer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ko-KR" altLang="en-US" dirty="0" err="1" smtClean="0">
                <a:solidFill>
                  <a:srgbClr val="000000"/>
                </a:solidFill>
              </a:rPr>
              <a:t>스케쥴링</a:t>
            </a:r>
            <a:r>
              <a:rPr lang="ko-KR" altLang="en-US" dirty="0" smtClean="0">
                <a:solidFill>
                  <a:srgbClr val="000000"/>
                </a:solidFill>
              </a:rPr>
              <a:t> 화면을 통해 등록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된 영업활동이 보입니다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1" y="863599"/>
            <a:ext cx="5654038" cy="3475383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활동캘린더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9801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20</TotalTime>
  <Words>333</Words>
  <Application>Microsoft Office PowerPoint</Application>
  <PresentationFormat>화면 슬라이드 쇼(4:3)</PresentationFormat>
  <Paragraphs>118</Paragraphs>
  <Slides>26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4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영업활동등록</dc:title>
  <dc:creator>gbattery</dc:creator>
  <cp:lastModifiedBy>gbattery</cp:lastModifiedBy>
  <cp:revision>4</cp:revision>
  <dcterms:created xsi:type="dcterms:W3CDTF">2013-10-16T12:28:27Z</dcterms:created>
  <dcterms:modified xsi:type="dcterms:W3CDTF">2013-10-17T00:31:57Z</dcterms:modified>
</cp:coreProperties>
</file>