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C4525-A586-4B56-B4B1-C5D7FCE6C436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BCC46-5160-4EAC-BDB8-7E51D1C60C0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395536" y="980728"/>
          <a:ext cx="7126767" cy="3925383"/>
        </p:xfrm>
        <a:graphic>
          <a:graphicData uri="http://schemas.openxmlformats.org/drawingml/2006/table">
            <a:tbl>
              <a:tblPr/>
              <a:tblGrid>
                <a:gridCol w="588617"/>
                <a:gridCol w="1031924"/>
                <a:gridCol w="1048203"/>
                <a:gridCol w="588617"/>
                <a:gridCol w="588617"/>
                <a:gridCol w="676728"/>
                <a:gridCol w="967241"/>
                <a:gridCol w="1048203"/>
                <a:gridCol w="588617"/>
              </a:tblGrid>
              <a:tr h="179614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예당역</a:t>
                      </a:r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배터리 점검내역 </a:t>
                      </a:r>
                      <a:r>
                        <a:rPr lang="en-US" altLang="ko-KR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('18.03.07)</a:t>
                      </a: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5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GMH50 </a:t>
                      </a: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11.08.09 Lot</a:t>
                      </a: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150Cell</a:t>
                      </a: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GMH50 </a:t>
                      </a: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11.06.03 Lot</a:t>
                      </a: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20Cell</a:t>
                      </a: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No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전압</a:t>
                      </a:r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V)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내부저항</a:t>
                      </a:r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</a:t>
                      </a:r>
                      <a:r>
                        <a:rPr lang="el-G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Ω)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No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전압</a:t>
                      </a:r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V)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내부저항</a:t>
                      </a:r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m</a:t>
                      </a:r>
                      <a:r>
                        <a:rPr lang="el-G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Ω)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12.68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50.0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13.82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37.4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14.54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45.9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13.83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37.9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13.85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53.5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13.54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64.8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12.65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22.3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13.21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56.6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12.74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23.4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13.78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67.3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9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13.63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25.3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10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13.91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57.8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11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13.94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51.1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14.52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28.4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14.18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57.8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13.23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54.6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15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13.47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68.0 </a:t>
                      </a: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614"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8164" marR="8164" marT="816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6" name="직선 연결선 5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5496" y="179348"/>
            <a:ext cx="3278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예당역</a:t>
            </a:r>
            <a:r>
              <a:rPr lang="ko-KR" altLang="en-US" dirty="0" smtClean="0"/>
              <a:t> </a:t>
            </a:r>
            <a:r>
              <a:rPr lang="en-US" altLang="ko-KR" dirty="0" smtClean="0"/>
              <a:t>GMH </a:t>
            </a:r>
            <a:r>
              <a:rPr lang="ko-KR" altLang="en-US" dirty="0" smtClean="0"/>
              <a:t>배터리 점검내용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89</Words>
  <Application>Microsoft Office PowerPoint</Application>
  <PresentationFormat>화면 슬라이드 쇼(4:3)</PresentationFormat>
  <Paragraphs>65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2018-03-07T05:47:07Z</dcterms:created>
  <dcterms:modified xsi:type="dcterms:W3CDTF">2018-03-07T05:48:18Z</dcterms:modified>
</cp:coreProperties>
</file>