
<file path=[Content_Types].xml><?xml version="1.0" encoding="utf-8"?>
<Types xmlns="http://schemas.openxmlformats.org/package/2006/content-types"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Default Extension="png" ContentType="image/png"/>
  <Override PartName="/ppt/slideMasters/slideMaster1.xml" ContentType="application/vnd.openxmlformats-officedocument.presentationml.slideMaster+xml"/>
  <Override PartName="/ppt/slides/slide3.xml" ContentType="application/vnd.openxmlformats-officedocument.presentationml.slide+xml"/>
  <Override PartName="/ppt/presProps.xml" ContentType="application/vnd.openxmlformats-officedocument.presentationml.presProps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theme/theme1.xml" ContentType="application/vnd.openxmlformats-officedocument.theme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Layouts/slideLayout1.xml" ContentType="application/vnd.openxmlformats-officedocument.presentationml.slideLayout+xml"/>
  <Override PartName="/docProps/app.xml" ContentType="application/vnd.openxmlformats-officedocument.extended-properties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ppt/slideLayouts/slideLayout10.xml" ContentType="application/vnd.openxmlformats-officedocument.presentationml.slideLayout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docProps/core.xml" ContentType="application/vnd.openxmlformats-package.core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firstSlideNum="0" showSpecialPlsOnTitleSld="0" saveSubsetFonts="1">
  <p:sldMasterIdLst>
    <p:sldMasterId id="2147483648" r:id="rId1"/>
  </p:sldMasterIdLst>
  <p:sldIdLst>
    <p:sldId id="256" r:id="rId2"/>
    <p:sldId id="273" r:id="rId3"/>
    <p:sldId id="275" r:id="rId4"/>
  </p:sldIdLst>
  <p:sldSz cx="9906000" cy="6858000" type="A4"/>
  <p:notesSz cx="6858000" cy="9144000"/>
  <p:defaultTextStyle>
    <a:defPPr>
      <a:defRPr lang="ko-KR"/>
    </a:defPPr>
    <a:lvl1pPr algn="l" rtl="0" fontAlgn="base" latinLnBrk="1">
      <a:spcBef>
        <a:spcPct val="0"/>
      </a:spcBef>
      <a:spcAft>
        <a:spcPct val="0"/>
      </a:spcAft>
      <a:defRPr kumimoji="1" kern="1200">
        <a:solidFill>
          <a:schemeClr val="tx1"/>
        </a:solidFill>
        <a:latin typeface="굴림" charset="-127"/>
        <a:ea typeface="굴림" charset="-127"/>
        <a:cs typeface="+mn-cs"/>
      </a:defRPr>
    </a:lvl1pPr>
    <a:lvl2pPr marL="457200" algn="l" rtl="0" fontAlgn="base" latinLnBrk="1">
      <a:spcBef>
        <a:spcPct val="0"/>
      </a:spcBef>
      <a:spcAft>
        <a:spcPct val="0"/>
      </a:spcAft>
      <a:defRPr kumimoji="1" kern="1200">
        <a:solidFill>
          <a:schemeClr val="tx1"/>
        </a:solidFill>
        <a:latin typeface="굴림" charset="-127"/>
        <a:ea typeface="굴림" charset="-127"/>
        <a:cs typeface="+mn-cs"/>
      </a:defRPr>
    </a:lvl2pPr>
    <a:lvl3pPr marL="914400" algn="l" rtl="0" fontAlgn="base" latinLnBrk="1">
      <a:spcBef>
        <a:spcPct val="0"/>
      </a:spcBef>
      <a:spcAft>
        <a:spcPct val="0"/>
      </a:spcAft>
      <a:defRPr kumimoji="1" kern="1200">
        <a:solidFill>
          <a:schemeClr val="tx1"/>
        </a:solidFill>
        <a:latin typeface="굴림" charset="-127"/>
        <a:ea typeface="굴림" charset="-127"/>
        <a:cs typeface="+mn-cs"/>
      </a:defRPr>
    </a:lvl3pPr>
    <a:lvl4pPr marL="1371600" algn="l" rtl="0" fontAlgn="base" latinLnBrk="1">
      <a:spcBef>
        <a:spcPct val="0"/>
      </a:spcBef>
      <a:spcAft>
        <a:spcPct val="0"/>
      </a:spcAft>
      <a:defRPr kumimoji="1" kern="1200">
        <a:solidFill>
          <a:schemeClr val="tx1"/>
        </a:solidFill>
        <a:latin typeface="굴림" charset="-127"/>
        <a:ea typeface="굴림" charset="-127"/>
        <a:cs typeface="+mn-cs"/>
      </a:defRPr>
    </a:lvl4pPr>
    <a:lvl5pPr marL="1828800" algn="l" rtl="0" fontAlgn="base" latinLnBrk="1">
      <a:spcBef>
        <a:spcPct val="0"/>
      </a:spcBef>
      <a:spcAft>
        <a:spcPct val="0"/>
      </a:spcAft>
      <a:defRPr kumimoji="1" kern="1200">
        <a:solidFill>
          <a:schemeClr val="tx1"/>
        </a:solidFill>
        <a:latin typeface="굴림" charset="-127"/>
        <a:ea typeface="굴림" charset="-127"/>
        <a:cs typeface="+mn-cs"/>
      </a:defRPr>
    </a:lvl5pPr>
    <a:lvl6pPr marL="2286000" algn="l" defTabSz="914400" rtl="0" eaLnBrk="1" latinLnBrk="1" hangingPunct="1">
      <a:defRPr kumimoji="1" kern="1200">
        <a:solidFill>
          <a:schemeClr val="tx1"/>
        </a:solidFill>
        <a:latin typeface="굴림" charset="-127"/>
        <a:ea typeface="굴림" charset="-127"/>
        <a:cs typeface="+mn-cs"/>
      </a:defRPr>
    </a:lvl6pPr>
    <a:lvl7pPr marL="2743200" algn="l" defTabSz="914400" rtl="0" eaLnBrk="1" latinLnBrk="1" hangingPunct="1">
      <a:defRPr kumimoji="1" kern="1200">
        <a:solidFill>
          <a:schemeClr val="tx1"/>
        </a:solidFill>
        <a:latin typeface="굴림" charset="-127"/>
        <a:ea typeface="굴림" charset="-127"/>
        <a:cs typeface="+mn-cs"/>
      </a:defRPr>
    </a:lvl7pPr>
    <a:lvl8pPr marL="3200400" algn="l" defTabSz="914400" rtl="0" eaLnBrk="1" latinLnBrk="1" hangingPunct="1">
      <a:defRPr kumimoji="1" kern="1200">
        <a:solidFill>
          <a:schemeClr val="tx1"/>
        </a:solidFill>
        <a:latin typeface="굴림" charset="-127"/>
        <a:ea typeface="굴림" charset="-127"/>
        <a:cs typeface="+mn-cs"/>
      </a:defRPr>
    </a:lvl8pPr>
    <a:lvl9pPr marL="3657600" algn="l" defTabSz="914400" rtl="0" eaLnBrk="1" latinLnBrk="1" hangingPunct="1">
      <a:defRPr kumimoji="1" kern="1200">
        <a:solidFill>
          <a:schemeClr val="tx1"/>
        </a:solidFill>
        <a:latin typeface="굴림" charset="-127"/>
        <a:ea typeface="굴림" charset="-127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="" xmlns:p14="http://schemas.microsoft.com/office/powerpoint/2010/main" val="0"/>
    </p:ext>
    <p:ext uri="{D31A062A-798A-4329-ABDD-BBA856620510}">
      <p14:defaultImageDpi xmlns=""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보통 스타일 2 - 강조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>
      <p:cViewPr>
        <p:scale>
          <a:sx n="110" d="100"/>
          <a:sy n="110" d="100"/>
        </p:scale>
        <p:origin x="-1368" y="-114"/>
      </p:cViewPr>
      <p:guideLst>
        <p:guide orient="horz" pos="2160"/>
        <p:guide pos="312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3736200" cy="7373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tableStyles" Target="tableStyles.xml"/><Relationship Id="rId3" Type="http://schemas.openxmlformats.org/officeDocument/2006/relationships/slide" Target="slides/slide2.xml"/><Relationship Id="rId7" Type="http://schemas.openxmlformats.org/officeDocument/2006/relationships/theme" Target="theme/theme1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viewProps" Target="viewProps.xml"/><Relationship Id="rId5" Type="http://schemas.openxmlformats.org/officeDocument/2006/relationships/presProps" Target="presProps.xml"/><Relationship Id="rId4" Type="http://schemas.openxmlformats.org/officeDocument/2006/relationships/slide" Target="slides/slide3.xml"/></Relationships>
</file>

<file path=ppt/slideLayouts/_rels/slideLayout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eg"/><Relationship Id="rId7" Type="http://schemas.openxmlformats.org/officeDocument/2006/relationships/image" Target="../media/image6.png"/><Relationship Id="rId2" Type="http://schemas.openxmlformats.org/officeDocument/2006/relationships/image" Target="../media/image1.jpeg"/><Relationship Id="rId1" Type="http://schemas.openxmlformats.org/officeDocument/2006/relationships/slideMaster" Target="../slideMasters/slideMaster1.xml"/><Relationship Id="rId6" Type="http://schemas.openxmlformats.org/officeDocument/2006/relationships/image" Target="../media/image5.png"/><Relationship Id="rId5" Type="http://schemas.openxmlformats.org/officeDocument/2006/relationships/image" Target="../media/image4.png"/><Relationship Id="rId4" Type="http://schemas.openxmlformats.org/officeDocument/2006/relationships/image" Target="../media/image3.jpeg"/></Relationships>
</file>

<file path=ppt/slideLayouts/_rels/slideLayout2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image" Target="../media/image7.png"/><Relationship Id="rId1" Type="http://schemas.openxmlformats.org/officeDocument/2006/relationships/slideMaster" Target="../slideMasters/slideMaster1.xml"/><Relationship Id="rId4" Type="http://schemas.openxmlformats.org/officeDocument/2006/relationships/image" Target="../media/image8.png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제목 슬라이드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4" descr="세방2"/>
          <p:cNvSpPr>
            <a:spLocks noChangeArrowheads="1"/>
          </p:cNvSpPr>
          <p:nvPr userDrawn="1"/>
        </p:nvSpPr>
        <p:spPr bwMode="auto">
          <a:xfrm>
            <a:off x="6054725" y="2449902"/>
            <a:ext cx="3851275" cy="2104140"/>
          </a:xfrm>
          <a:prstGeom prst="rect">
            <a:avLst/>
          </a:prstGeom>
          <a:blipFill dpi="0" rotWithShape="1">
            <a:blip r:embed="rId2" cstate="print"/>
            <a:srcRect/>
            <a:stretch>
              <a:fillRect/>
            </a:stretch>
          </a:blipFill>
          <a:ln w="22225">
            <a:solidFill>
              <a:srgbClr val="99CC00"/>
            </a:solidFill>
            <a:miter lim="800000"/>
            <a:headEnd/>
            <a:tailEnd/>
          </a:ln>
        </p:spPr>
        <p:txBody>
          <a:bodyPr wrap="none" anchor="ctr"/>
          <a:lstStyle/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endParaRPr kumimoji="0" lang="ko-KR" altLang="en-US">
              <a:latin typeface="+mn-lt"/>
              <a:ea typeface="+mn-ea"/>
            </a:endParaRPr>
          </a:p>
        </p:txBody>
      </p:sp>
      <p:sp>
        <p:nvSpPr>
          <p:cNvPr id="3" name="Rectangle 3" descr="세방6"/>
          <p:cNvSpPr>
            <a:spLocks noChangeArrowheads="1"/>
          </p:cNvSpPr>
          <p:nvPr userDrawn="1"/>
        </p:nvSpPr>
        <p:spPr bwMode="auto">
          <a:xfrm>
            <a:off x="0" y="2458528"/>
            <a:ext cx="3094038" cy="2044461"/>
          </a:xfrm>
          <a:prstGeom prst="rect">
            <a:avLst/>
          </a:prstGeom>
          <a:blipFill dpi="0" rotWithShape="1">
            <a:blip r:embed="rId3" cstate="print"/>
            <a:srcRect/>
            <a:stretch>
              <a:fillRect/>
            </a:stretch>
          </a:blipFill>
          <a:ln w="22225">
            <a:solidFill>
              <a:srgbClr val="808000"/>
            </a:solidFill>
            <a:miter lim="800000"/>
            <a:headEnd/>
            <a:tailEnd/>
          </a:ln>
        </p:spPr>
        <p:txBody>
          <a:bodyPr wrap="none" anchor="ctr"/>
          <a:lstStyle/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endParaRPr kumimoji="0" lang="ko-KR" altLang="en-US">
              <a:latin typeface="+mn-lt"/>
              <a:ea typeface="+mn-ea"/>
            </a:endParaRPr>
          </a:p>
        </p:txBody>
      </p:sp>
      <p:sp>
        <p:nvSpPr>
          <p:cNvPr id="4" name="Rectangle 6" descr="세방1"/>
          <p:cNvSpPr>
            <a:spLocks noChangeArrowheads="1"/>
          </p:cNvSpPr>
          <p:nvPr userDrawn="1"/>
        </p:nvSpPr>
        <p:spPr bwMode="auto">
          <a:xfrm>
            <a:off x="3080792" y="2458529"/>
            <a:ext cx="3398837" cy="2053088"/>
          </a:xfrm>
          <a:prstGeom prst="rect">
            <a:avLst/>
          </a:prstGeom>
          <a:blipFill dpi="0" rotWithShape="1">
            <a:blip r:embed="rId4" cstate="print"/>
            <a:srcRect/>
            <a:stretch>
              <a:fillRect/>
            </a:stretch>
          </a:blipFill>
          <a:ln w="9525">
            <a:solidFill>
              <a:srgbClr val="00FF00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endParaRPr kumimoji="0" lang="ko-KR" altLang="en-US">
              <a:latin typeface="+mn-lt"/>
              <a:ea typeface="+mn-ea"/>
            </a:endParaRPr>
          </a:p>
        </p:txBody>
      </p:sp>
      <p:pic>
        <p:nvPicPr>
          <p:cNvPr id="5" name="Picture 8"/>
          <p:cNvPicPr preferRelativeResize="0">
            <a:picLocks noChangeArrowheads="1"/>
          </p:cNvPicPr>
          <p:nvPr userDrawn="1"/>
        </p:nvPicPr>
        <p:blipFill>
          <a:blip r:embed="rId5" cstate="print"/>
          <a:srcRect/>
          <a:stretch>
            <a:fillRect/>
          </a:stretch>
        </p:blipFill>
        <p:spPr bwMode="auto">
          <a:xfrm>
            <a:off x="1588" y="2416175"/>
            <a:ext cx="9902825" cy="539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6" name="Picture 9"/>
          <p:cNvPicPr preferRelativeResize="0">
            <a:picLocks noChangeArrowheads="1"/>
          </p:cNvPicPr>
          <p:nvPr userDrawn="1"/>
        </p:nvPicPr>
        <p:blipFill>
          <a:blip r:embed="rId6" cstate="print"/>
          <a:srcRect/>
          <a:stretch>
            <a:fillRect/>
          </a:stretch>
        </p:blipFill>
        <p:spPr bwMode="auto">
          <a:xfrm>
            <a:off x="1588" y="4510088"/>
            <a:ext cx="9902825" cy="539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7" name="Picture 10"/>
          <p:cNvPicPr>
            <a:picLocks noChangeAspect="1" noChangeArrowheads="1"/>
          </p:cNvPicPr>
          <p:nvPr userDrawn="1"/>
        </p:nvPicPr>
        <p:blipFill>
          <a:blip r:embed="rId7" cstate="print"/>
          <a:srcRect/>
          <a:stretch>
            <a:fillRect/>
          </a:stretch>
        </p:blipFill>
        <p:spPr bwMode="auto">
          <a:xfrm>
            <a:off x="0" y="0"/>
            <a:ext cx="6848475" cy="6953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8" name="Rectangle 11"/>
          <p:cNvSpPr>
            <a:spLocks noChangeArrowheads="1"/>
          </p:cNvSpPr>
          <p:nvPr userDrawn="1"/>
        </p:nvSpPr>
        <p:spPr bwMode="auto">
          <a:xfrm>
            <a:off x="3513138" y="333375"/>
            <a:ext cx="3240087" cy="647700"/>
          </a:xfrm>
          <a:prstGeom prst="rect">
            <a:avLst/>
          </a:prstGeom>
          <a:solidFill>
            <a:schemeClr val="bg1"/>
          </a:solidFill>
          <a:ln w="9525">
            <a:noFill/>
            <a:miter lim="800000"/>
            <a:headEnd/>
            <a:tailEnd/>
          </a:ln>
          <a:effectLst/>
        </p:spPr>
        <p:txBody>
          <a:bodyPr anchor="ctr">
            <a:spAutoFit/>
          </a:bodyPr>
          <a:lstStyle/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endParaRPr kumimoji="0" lang="ko-KR" altLang="en-US">
              <a:latin typeface="+mn-lt"/>
              <a:ea typeface="+mn-ea"/>
            </a:endParaRPr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제목 및 내용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5"/>
          <p:cNvPicPr>
            <a:picLocks noChangeAspect="1" noChangeArrowheads="1"/>
          </p:cNvPicPr>
          <p:nvPr userDrawn="1"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7867650" y="1588"/>
            <a:ext cx="2049463" cy="6572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3" name="Picture 5"/>
          <p:cNvPicPr preferRelativeResize="0">
            <a:picLocks noChangeArrowheads="1"/>
          </p:cNvPicPr>
          <p:nvPr userDrawn="1"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1588" y="6486525"/>
            <a:ext cx="9902825" cy="539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4" name="Picture 7"/>
          <p:cNvPicPr preferRelativeResize="0">
            <a:picLocks noChangeArrowheads="1"/>
          </p:cNvPicPr>
          <p:nvPr userDrawn="1"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1588" y="644525"/>
            <a:ext cx="9902825" cy="539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5" name="Picture 7"/>
          <p:cNvPicPr>
            <a:picLocks noChangeAspect="1" noChangeArrowheads="1"/>
          </p:cNvPicPr>
          <p:nvPr userDrawn="1"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9040813" y="6288088"/>
            <a:ext cx="865187" cy="56991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6" name="Rectangle 4"/>
          <p:cNvSpPr>
            <a:spLocks noGrp="1" noChangeArrowheads="1"/>
          </p:cNvSpPr>
          <p:nvPr>
            <p:ph type="sldNum" sz="quarter" idx="10"/>
          </p:nvPr>
        </p:nvSpPr>
        <p:spPr bwMode="auto">
          <a:xfrm>
            <a:off x="2613025" y="6553200"/>
            <a:ext cx="2311400" cy="476250"/>
          </a:xfrm>
          <a:ln>
            <a:miter lim="800000"/>
            <a:headEnd/>
            <a:tailEnd/>
          </a:ln>
        </p:spPr>
        <p:txBody>
          <a:bodyPr wrap="square" numCol="1" anchor="t" anchorCtr="0" compatLnSpc="1">
            <a:prstTxWarp prst="textNoShape">
              <a:avLst/>
            </a:prstTxWarp>
          </a:bodyPr>
          <a:lstStyle>
            <a:lvl1pPr algn="r">
              <a:defRPr sz="1400" b="1">
                <a:latin typeface="Verdana" pitchFamily="34" charset="0"/>
              </a:defRPr>
            </a:lvl1pPr>
          </a:lstStyle>
          <a:p>
            <a:pPr>
              <a:defRPr/>
            </a:pPr>
            <a:fld id="{B9700558-B00D-4CD6-BC24-3C638AA8A8DD}" type="slidenum">
              <a:rPr lang="en-US" altLang="ko-KR"/>
              <a:pPr>
                <a:defRPr/>
              </a:pPr>
              <a:t>‹#›</a:t>
            </a:fld>
            <a:endParaRPr lang="en-US" altLang="ko-KR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구역 머리글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>
          <a:xfrm>
            <a:off x="782506" y="4406901"/>
            <a:ext cx="84201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ko-KR" altLang="en-US" smtClean="0"/>
              <a:t>마스터 제목 스타일 편집</a:t>
            </a:r>
            <a:endParaRPr lang="ko-KR" altLang="en-US"/>
          </a:p>
        </p:txBody>
      </p:sp>
      <p:sp>
        <p:nvSpPr>
          <p:cNvPr id="3" name="텍스트 개체 틀 2"/>
          <p:cNvSpPr>
            <a:spLocks noGrp="1"/>
          </p:cNvSpPr>
          <p:nvPr>
            <p:ph type="body" idx="1"/>
          </p:nvPr>
        </p:nvSpPr>
        <p:spPr>
          <a:xfrm>
            <a:off x="782506" y="2906713"/>
            <a:ext cx="84201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ko-KR" altLang="en-US" smtClean="0"/>
              <a:t>마스터 텍스트 스타일을 편집합니다</a:t>
            </a:r>
          </a:p>
        </p:txBody>
      </p:sp>
      <p:sp>
        <p:nvSpPr>
          <p:cNvPr id="4" name="날짜 개체 틀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ko-KR" altLang="en-US"/>
          </a:p>
        </p:txBody>
      </p:sp>
      <p:sp>
        <p:nvSpPr>
          <p:cNvPr id="5" name="바닥글 개체 틀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ko-KR" altLang="en-US"/>
          </a:p>
        </p:txBody>
      </p:sp>
      <p:sp>
        <p:nvSpPr>
          <p:cNvPr id="6" name="슬라이드 번호 개체 틀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234D02F7-71D1-49F8-9B7A-26C3AA89F2F0}" type="slidenum">
              <a:rPr lang="ko-KR" altLang="en-US"/>
              <a:pPr>
                <a:defRPr/>
              </a:pPr>
              <a:t>‹#›</a:t>
            </a:fld>
            <a:endParaRPr lang="ko-KR" altLang="en-US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콘텐츠 2개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ko-KR" altLang="en-US" smtClean="0"/>
              <a:t>마스터 제목 스타일 편집</a:t>
            </a:r>
            <a:endParaRPr lang="ko-KR" altLang="en-US"/>
          </a:p>
        </p:txBody>
      </p:sp>
      <p:sp>
        <p:nvSpPr>
          <p:cNvPr id="3" name="내용 개체 틀 2"/>
          <p:cNvSpPr>
            <a:spLocks noGrp="1"/>
          </p:cNvSpPr>
          <p:nvPr>
            <p:ph sz="half" idx="1"/>
          </p:nvPr>
        </p:nvSpPr>
        <p:spPr>
          <a:xfrm>
            <a:off x="495300" y="1600201"/>
            <a:ext cx="437515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ko-KR" altLang="en-US" smtClean="0"/>
              <a:t>마스터 텍스트 스타일을 편집합니다</a:t>
            </a:r>
          </a:p>
          <a:p>
            <a:pPr lvl="1"/>
            <a:r>
              <a:rPr lang="ko-KR" altLang="en-US" smtClean="0"/>
              <a:t>둘째 수준</a:t>
            </a:r>
          </a:p>
          <a:p>
            <a:pPr lvl="2"/>
            <a:r>
              <a:rPr lang="ko-KR" altLang="en-US" smtClean="0"/>
              <a:t>셋째 수준</a:t>
            </a:r>
          </a:p>
          <a:p>
            <a:pPr lvl="3"/>
            <a:r>
              <a:rPr lang="ko-KR" altLang="en-US" smtClean="0"/>
              <a:t>넷째 수준</a:t>
            </a:r>
          </a:p>
          <a:p>
            <a:pPr lvl="4"/>
            <a:r>
              <a:rPr lang="ko-KR" altLang="en-US" smtClean="0"/>
              <a:t>다섯째 수준</a:t>
            </a:r>
            <a:endParaRPr lang="ko-KR" altLang="en-US"/>
          </a:p>
        </p:txBody>
      </p:sp>
      <p:sp>
        <p:nvSpPr>
          <p:cNvPr id="4" name="내용 개체 틀 3"/>
          <p:cNvSpPr>
            <a:spLocks noGrp="1"/>
          </p:cNvSpPr>
          <p:nvPr>
            <p:ph sz="half" idx="2"/>
          </p:nvPr>
        </p:nvSpPr>
        <p:spPr>
          <a:xfrm>
            <a:off x="5035550" y="1600201"/>
            <a:ext cx="437515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ko-KR" altLang="en-US" smtClean="0"/>
              <a:t>마스터 텍스트 스타일을 편집합니다</a:t>
            </a:r>
          </a:p>
          <a:p>
            <a:pPr lvl="1"/>
            <a:r>
              <a:rPr lang="ko-KR" altLang="en-US" smtClean="0"/>
              <a:t>둘째 수준</a:t>
            </a:r>
          </a:p>
          <a:p>
            <a:pPr lvl="2"/>
            <a:r>
              <a:rPr lang="ko-KR" altLang="en-US" smtClean="0"/>
              <a:t>셋째 수준</a:t>
            </a:r>
          </a:p>
          <a:p>
            <a:pPr lvl="3"/>
            <a:r>
              <a:rPr lang="ko-KR" altLang="en-US" smtClean="0"/>
              <a:t>넷째 수준</a:t>
            </a:r>
          </a:p>
          <a:p>
            <a:pPr lvl="4"/>
            <a:r>
              <a:rPr lang="ko-KR" altLang="en-US" smtClean="0"/>
              <a:t>다섯째 수준</a:t>
            </a:r>
            <a:endParaRPr lang="ko-KR" altLang="en-US"/>
          </a:p>
        </p:txBody>
      </p:sp>
      <p:sp>
        <p:nvSpPr>
          <p:cNvPr id="5" name="날짜 개체 틀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ko-KR" altLang="en-US"/>
          </a:p>
        </p:txBody>
      </p:sp>
      <p:sp>
        <p:nvSpPr>
          <p:cNvPr id="6" name="바닥글 개체 틀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ko-KR" altLang="en-US"/>
          </a:p>
        </p:txBody>
      </p:sp>
      <p:sp>
        <p:nvSpPr>
          <p:cNvPr id="7" name="슬라이드 번호 개체 틀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3BC8EBB6-8FB6-4174-B255-4F9163556992}" type="slidenum">
              <a:rPr lang="ko-KR" altLang="en-US"/>
              <a:pPr>
                <a:defRPr/>
              </a:pPr>
              <a:t>‹#›</a:t>
            </a:fld>
            <a:endParaRPr lang="ko-KR" altLang="en-US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비교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ko-KR" altLang="en-US" smtClean="0"/>
              <a:t>마스터 제목 스타일 편집</a:t>
            </a:r>
            <a:endParaRPr lang="ko-KR" altLang="en-US"/>
          </a:p>
        </p:txBody>
      </p:sp>
      <p:sp>
        <p:nvSpPr>
          <p:cNvPr id="3" name="텍스트 개체 틀 2"/>
          <p:cNvSpPr>
            <a:spLocks noGrp="1"/>
          </p:cNvSpPr>
          <p:nvPr>
            <p:ph type="body" idx="1"/>
          </p:nvPr>
        </p:nvSpPr>
        <p:spPr>
          <a:xfrm>
            <a:off x="495300" y="1535113"/>
            <a:ext cx="4376870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ko-KR" altLang="en-US" smtClean="0"/>
              <a:t>마스터 텍스트 스타일을 편집합니다</a:t>
            </a:r>
          </a:p>
        </p:txBody>
      </p:sp>
      <p:sp>
        <p:nvSpPr>
          <p:cNvPr id="4" name="내용 개체 틀 3"/>
          <p:cNvSpPr>
            <a:spLocks noGrp="1"/>
          </p:cNvSpPr>
          <p:nvPr>
            <p:ph sz="half" idx="2"/>
          </p:nvPr>
        </p:nvSpPr>
        <p:spPr>
          <a:xfrm>
            <a:off x="495300" y="2174875"/>
            <a:ext cx="4376870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ko-KR" altLang="en-US" smtClean="0"/>
              <a:t>마스터 텍스트 스타일을 편집합니다</a:t>
            </a:r>
          </a:p>
          <a:p>
            <a:pPr lvl="1"/>
            <a:r>
              <a:rPr lang="ko-KR" altLang="en-US" smtClean="0"/>
              <a:t>둘째 수준</a:t>
            </a:r>
          </a:p>
          <a:p>
            <a:pPr lvl="2"/>
            <a:r>
              <a:rPr lang="ko-KR" altLang="en-US" smtClean="0"/>
              <a:t>셋째 수준</a:t>
            </a:r>
          </a:p>
          <a:p>
            <a:pPr lvl="3"/>
            <a:r>
              <a:rPr lang="ko-KR" altLang="en-US" smtClean="0"/>
              <a:t>넷째 수준</a:t>
            </a:r>
          </a:p>
          <a:p>
            <a:pPr lvl="4"/>
            <a:r>
              <a:rPr lang="ko-KR" altLang="en-US" smtClean="0"/>
              <a:t>다섯째 수준</a:t>
            </a:r>
            <a:endParaRPr lang="ko-KR" altLang="en-US"/>
          </a:p>
        </p:txBody>
      </p:sp>
      <p:sp>
        <p:nvSpPr>
          <p:cNvPr id="5" name="텍스트 개체 틀 4"/>
          <p:cNvSpPr>
            <a:spLocks noGrp="1"/>
          </p:cNvSpPr>
          <p:nvPr>
            <p:ph type="body" sz="quarter" idx="3"/>
          </p:nvPr>
        </p:nvSpPr>
        <p:spPr>
          <a:xfrm>
            <a:off x="5032111" y="1535113"/>
            <a:ext cx="4378590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ko-KR" altLang="en-US" smtClean="0"/>
              <a:t>마스터 텍스트 스타일을 편집합니다</a:t>
            </a:r>
          </a:p>
        </p:txBody>
      </p:sp>
      <p:sp>
        <p:nvSpPr>
          <p:cNvPr id="6" name="내용 개체 틀 5"/>
          <p:cNvSpPr>
            <a:spLocks noGrp="1"/>
          </p:cNvSpPr>
          <p:nvPr>
            <p:ph sz="quarter" idx="4"/>
          </p:nvPr>
        </p:nvSpPr>
        <p:spPr>
          <a:xfrm>
            <a:off x="5032111" y="2174875"/>
            <a:ext cx="4378590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ko-KR" altLang="en-US" smtClean="0"/>
              <a:t>마스터 텍스트 스타일을 편집합니다</a:t>
            </a:r>
          </a:p>
          <a:p>
            <a:pPr lvl="1"/>
            <a:r>
              <a:rPr lang="ko-KR" altLang="en-US" smtClean="0"/>
              <a:t>둘째 수준</a:t>
            </a:r>
          </a:p>
          <a:p>
            <a:pPr lvl="2"/>
            <a:r>
              <a:rPr lang="ko-KR" altLang="en-US" smtClean="0"/>
              <a:t>셋째 수준</a:t>
            </a:r>
          </a:p>
          <a:p>
            <a:pPr lvl="3"/>
            <a:r>
              <a:rPr lang="ko-KR" altLang="en-US" smtClean="0"/>
              <a:t>넷째 수준</a:t>
            </a:r>
          </a:p>
          <a:p>
            <a:pPr lvl="4"/>
            <a:r>
              <a:rPr lang="ko-KR" altLang="en-US" smtClean="0"/>
              <a:t>다섯째 수준</a:t>
            </a:r>
            <a:endParaRPr lang="ko-KR" altLang="en-US"/>
          </a:p>
        </p:txBody>
      </p:sp>
      <p:sp>
        <p:nvSpPr>
          <p:cNvPr id="7" name="날짜 개체 틀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ko-KR" altLang="en-US"/>
          </a:p>
        </p:txBody>
      </p:sp>
      <p:sp>
        <p:nvSpPr>
          <p:cNvPr id="8" name="바닥글 개체 틀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ko-KR" altLang="en-US"/>
          </a:p>
        </p:txBody>
      </p:sp>
      <p:sp>
        <p:nvSpPr>
          <p:cNvPr id="9" name="슬라이드 번호 개체 틀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6B655580-258D-48A1-91CD-A650F6CA12DB}" type="slidenum">
              <a:rPr lang="ko-KR" altLang="en-US"/>
              <a:pPr>
                <a:defRPr/>
              </a:pPr>
              <a:t>‹#›</a:t>
            </a:fld>
            <a:endParaRPr lang="ko-KR" altLang="en-US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제목만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ko-KR" altLang="en-US" smtClean="0"/>
              <a:t>마스터 제목 스타일 편집</a:t>
            </a:r>
            <a:endParaRPr lang="ko-KR" altLang="en-US"/>
          </a:p>
        </p:txBody>
      </p:sp>
      <p:sp>
        <p:nvSpPr>
          <p:cNvPr id="3" name="날짜 개체 틀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ko-KR" altLang="en-US"/>
          </a:p>
        </p:txBody>
      </p:sp>
      <p:sp>
        <p:nvSpPr>
          <p:cNvPr id="4" name="바닥글 개체 틀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ko-KR" altLang="en-US"/>
          </a:p>
        </p:txBody>
      </p:sp>
      <p:sp>
        <p:nvSpPr>
          <p:cNvPr id="5" name="슬라이드 번호 개체 틀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5A4F6B63-D6B9-4F3E-9474-EC54715016D0}" type="slidenum">
              <a:rPr lang="ko-KR" altLang="en-US"/>
              <a:pPr>
                <a:defRPr/>
              </a:pPr>
              <a:t>‹#›</a:t>
            </a:fld>
            <a:endParaRPr lang="ko-KR" altLang="en-US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빈 화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날짜 개체 틀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ko-KR" altLang="en-US"/>
          </a:p>
        </p:txBody>
      </p:sp>
      <p:sp>
        <p:nvSpPr>
          <p:cNvPr id="3" name="바닥글 개체 틀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ko-KR" altLang="en-US"/>
          </a:p>
        </p:txBody>
      </p:sp>
      <p:sp>
        <p:nvSpPr>
          <p:cNvPr id="4" name="슬라이드 번호 개체 틀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2FB432A9-E643-4572-98F4-2756BB7E3CE6}" type="slidenum">
              <a:rPr lang="ko-KR" altLang="en-US"/>
              <a:pPr>
                <a:defRPr/>
              </a:pPr>
              <a:t>‹#›</a:t>
            </a:fld>
            <a:endParaRPr lang="ko-KR" altLang="en-US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캡션 있는 콘텐츠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>
          <a:xfrm>
            <a:off x="495300" y="273050"/>
            <a:ext cx="3259006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ko-KR" altLang="en-US" smtClean="0"/>
              <a:t>마스터 제목 스타일 편집</a:t>
            </a:r>
            <a:endParaRPr lang="ko-KR" altLang="en-US"/>
          </a:p>
        </p:txBody>
      </p:sp>
      <p:sp>
        <p:nvSpPr>
          <p:cNvPr id="3" name="내용 개체 틀 2"/>
          <p:cNvSpPr>
            <a:spLocks noGrp="1"/>
          </p:cNvSpPr>
          <p:nvPr>
            <p:ph idx="1"/>
          </p:nvPr>
        </p:nvSpPr>
        <p:spPr>
          <a:xfrm>
            <a:off x="3872971" y="273051"/>
            <a:ext cx="5537729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ko-KR" altLang="en-US" smtClean="0"/>
              <a:t>마스터 텍스트 스타일을 편집합니다</a:t>
            </a:r>
          </a:p>
          <a:p>
            <a:pPr lvl="1"/>
            <a:r>
              <a:rPr lang="ko-KR" altLang="en-US" smtClean="0"/>
              <a:t>둘째 수준</a:t>
            </a:r>
          </a:p>
          <a:p>
            <a:pPr lvl="2"/>
            <a:r>
              <a:rPr lang="ko-KR" altLang="en-US" smtClean="0"/>
              <a:t>셋째 수준</a:t>
            </a:r>
          </a:p>
          <a:p>
            <a:pPr lvl="3"/>
            <a:r>
              <a:rPr lang="ko-KR" altLang="en-US" smtClean="0"/>
              <a:t>넷째 수준</a:t>
            </a:r>
          </a:p>
          <a:p>
            <a:pPr lvl="4"/>
            <a:r>
              <a:rPr lang="ko-KR" altLang="en-US" smtClean="0"/>
              <a:t>다섯째 수준</a:t>
            </a:r>
            <a:endParaRPr lang="ko-KR" altLang="en-US"/>
          </a:p>
        </p:txBody>
      </p:sp>
      <p:sp>
        <p:nvSpPr>
          <p:cNvPr id="4" name="텍스트 개체 틀 3"/>
          <p:cNvSpPr>
            <a:spLocks noGrp="1"/>
          </p:cNvSpPr>
          <p:nvPr>
            <p:ph type="body" sz="half" idx="2"/>
          </p:nvPr>
        </p:nvSpPr>
        <p:spPr>
          <a:xfrm>
            <a:off x="495300" y="1435101"/>
            <a:ext cx="3259006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ko-KR" altLang="en-US" smtClean="0"/>
              <a:t>마스터 텍스트 스타일을 편집합니다</a:t>
            </a:r>
          </a:p>
        </p:txBody>
      </p:sp>
      <p:sp>
        <p:nvSpPr>
          <p:cNvPr id="5" name="날짜 개체 틀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ko-KR" altLang="en-US"/>
          </a:p>
        </p:txBody>
      </p:sp>
      <p:sp>
        <p:nvSpPr>
          <p:cNvPr id="6" name="바닥글 개체 틀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ko-KR" altLang="en-US"/>
          </a:p>
        </p:txBody>
      </p:sp>
      <p:sp>
        <p:nvSpPr>
          <p:cNvPr id="7" name="슬라이드 번호 개체 틀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32D1A42D-283F-47CC-8087-6D5A61F03030}" type="slidenum">
              <a:rPr lang="ko-KR" altLang="en-US"/>
              <a:pPr>
                <a:defRPr/>
              </a:pPr>
              <a:t>‹#›</a:t>
            </a:fld>
            <a:endParaRPr lang="ko-KR" altLang="en-US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캡션 있는 그림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>
          <a:xfrm>
            <a:off x="1941645" y="4800600"/>
            <a:ext cx="59436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ko-KR" altLang="en-US" smtClean="0"/>
              <a:t>마스터 제목 스타일 편집</a:t>
            </a:r>
            <a:endParaRPr lang="ko-KR" altLang="en-US"/>
          </a:p>
        </p:txBody>
      </p:sp>
      <p:sp>
        <p:nvSpPr>
          <p:cNvPr id="3" name="그림 개체 틀 2"/>
          <p:cNvSpPr>
            <a:spLocks noGrp="1"/>
          </p:cNvSpPr>
          <p:nvPr>
            <p:ph type="pic" idx="1"/>
          </p:nvPr>
        </p:nvSpPr>
        <p:spPr>
          <a:xfrm>
            <a:off x="1941645" y="612775"/>
            <a:ext cx="5943600" cy="4114800"/>
          </a:xfrm>
        </p:spPr>
        <p:txBody>
          <a:bodyPr rtlCol="0">
            <a:normAutofit/>
          </a:bodyPr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pPr lvl="0"/>
            <a:r>
              <a:rPr lang="ko-KR" altLang="en-US" noProof="0" smtClean="0"/>
              <a:t>그림을 추가하려면 아이콘을 클릭하십시오</a:t>
            </a:r>
            <a:endParaRPr lang="ko-KR" altLang="en-US" noProof="0"/>
          </a:p>
        </p:txBody>
      </p:sp>
      <p:sp>
        <p:nvSpPr>
          <p:cNvPr id="4" name="텍스트 개체 틀 3"/>
          <p:cNvSpPr>
            <a:spLocks noGrp="1"/>
          </p:cNvSpPr>
          <p:nvPr>
            <p:ph type="body" sz="half" idx="2"/>
          </p:nvPr>
        </p:nvSpPr>
        <p:spPr>
          <a:xfrm>
            <a:off x="1941645" y="5367338"/>
            <a:ext cx="59436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ko-KR" altLang="en-US" smtClean="0"/>
              <a:t>마스터 텍스트 스타일을 편집합니다</a:t>
            </a:r>
          </a:p>
        </p:txBody>
      </p:sp>
      <p:sp>
        <p:nvSpPr>
          <p:cNvPr id="5" name="날짜 개체 틀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ko-KR" altLang="en-US"/>
          </a:p>
        </p:txBody>
      </p:sp>
      <p:sp>
        <p:nvSpPr>
          <p:cNvPr id="6" name="바닥글 개체 틀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ko-KR" altLang="en-US"/>
          </a:p>
        </p:txBody>
      </p:sp>
      <p:sp>
        <p:nvSpPr>
          <p:cNvPr id="7" name="슬라이드 번호 개체 틀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D6B72A2F-0922-4042-A9AD-A57432E5CCA0}" type="slidenum">
              <a:rPr lang="ko-KR" altLang="en-US"/>
              <a:pPr>
                <a:defRPr/>
              </a:pPr>
              <a:t>‹#›</a:t>
            </a:fld>
            <a:endParaRPr lang="ko-KR" altLang="en-US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제목 및 세로 텍스트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ko-KR" altLang="en-US" smtClean="0"/>
              <a:t>마스터 제목 스타일 편집</a:t>
            </a:r>
            <a:endParaRPr lang="ko-KR" altLang="en-US"/>
          </a:p>
        </p:txBody>
      </p:sp>
      <p:sp>
        <p:nvSpPr>
          <p:cNvPr id="3" name="세로 텍스트 개체 틀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ko-KR" altLang="en-US" smtClean="0"/>
              <a:t>마스터 텍스트 스타일을 편집합니다</a:t>
            </a:r>
          </a:p>
          <a:p>
            <a:pPr lvl="1"/>
            <a:r>
              <a:rPr lang="ko-KR" altLang="en-US" smtClean="0"/>
              <a:t>둘째 수준</a:t>
            </a:r>
          </a:p>
          <a:p>
            <a:pPr lvl="2"/>
            <a:r>
              <a:rPr lang="ko-KR" altLang="en-US" smtClean="0"/>
              <a:t>셋째 수준</a:t>
            </a:r>
          </a:p>
          <a:p>
            <a:pPr lvl="3"/>
            <a:r>
              <a:rPr lang="ko-KR" altLang="en-US" smtClean="0"/>
              <a:t>넷째 수준</a:t>
            </a:r>
          </a:p>
          <a:p>
            <a:pPr lvl="4"/>
            <a:r>
              <a:rPr lang="ko-KR" altLang="en-US" smtClean="0"/>
              <a:t>다섯째 수준</a:t>
            </a:r>
            <a:endParaRPr lang="ko-KR" altLang="en-US"/>
          </a:p>
        </p:txBody>
      </p:sp>
      <p:sp>
        <p:nvSpPr>
          <p:cNvPr id="4" name="날짜 개체 틀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ko-KR" altLang="en-US"/>
          </a:p>
        </p:txBody>
      </p:sp>
      <p:sp>
        <p:nvSpPr>
          <p:cNvPr id="5" name="바닥글 개체 틀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ko-KR" altLang="en-US"/>
          </a:p>
        </p:txBody>
      </p:sp>
      <p:sp>
        <p:nvSpPr>
          <p:cNvPr id="6" name="슬라이드 번호 개체 틀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CB3C5625-3FF2-4A02-8620-5004AA068EF6}" type="slidenum">
              <a:rPr lang="ko-KR" altLang="en-US"/>
              <a:pPr>
                <a:defRPr/>
              </a:pPr>
              <a:t>‹#›</a:t>
            </a:fld>
            <a:endParaRPr lang="ko-KR" altLang="en-US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세로 제목 및 텍스트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세로 제목 1"/>
          <p:cNvSpPr>
            <a:spLocks noGrp="1"/>
          </p:cNvSpPr>
          <p:nvPr>
            <p:ph type="title" orient="vert"/>
          </p:nvPr>
        </p:nvSpPr>
        <p:spPr>
          <a:xfrm>
            <a:off x="7181850" y="274639"/>
            <a:ext cx="2228850" cy="5851525"/>
          </a:xfrm>
        </p:spPr>
        <p:txBody>
          <a:bodyPr vert="eaVert"/>
          <a:lstStyle/>
          <a:p>
            <a:r>
              <a:rPr lang="ko-KR" altLang="en-US" smtClean="0"/>
              <a:t>마스터 제목 스타일 편집</a:t>
            </a:r>
            <a:endParaRPr lang="ko-KR" altLang="en-US"/>
          </a:p>
        </p:txBody>
      </p:sp>
      <p:sp>
        <p:nvSpPr>
          <p:cNvPr id="3" name="세로 텍스트 개체 틀 2"/>
          <p:cNvSpPr>
            <a:spLocks noGrp="1"/>
          </p:cNvSpPr>
          <p:nvPr>
            <p:ph type="body" orient="vert" idx="1"/>
          </p:nvPr>
        </p:nvSpPr>
        <p:spPr>
          <a:xfrm>
            <a:off x="495300" y="274639"/>
            <a:ext cx="6521450" cy="5851525"/>
          </a:xfrm>
        </p:spPr>
        <p:txBody>
          <a:bodyPr vert="eaVert"/>
          <a:lstStyle/>
          <a:p>
            <a:pPr lvl="0"/>
            <a:r>
              <a:rPr lang="ko-KR" altLang="en-US" smtClean="0"/>
              <a:t>마스터 텍스트 스타일을 편집합니다</a:t>
            </a:r>
          </a:p>
          <a:p>
            <a:pPr lvl="1"/>
            <a:r>
              <a:rPr lang="ko-KR" altLang="en-US" smtClean="0"/>
              <a:t>둘째 수준</a:t>
            </a:r>
          </a:p>
          <a:p>
            <a:pPr lvl="2"/>
            <a:r>
              <a:rPr lang="ko-KR" altLang="en-US" smtClean="0"/>
              <a:t>셋째 수준</a:t>
            </a:r>
          </a:p>
          <a:p>
            <a:pPr lvl="3"/>
            <a:r>
              <a:rPr lang="ko-KR" altLang="en-US" smtClean="0"/>
              <a:t>넷째 수준</a:t>
            </a:r>
          </a:p>
          <a:p>
            <a:pPr lvl="4"/>
            <a:r>
              <a:rPr lang="ko-KR" altLang="en-US" smtClean="0"/>
              <a:t>다섯째 수준</a:t>
            </a:r>
            <a:endParaRPr lang="ko-KR" altLang="en-US"/>
          </a:p>
        </p:txBody>
      </p:sp>
      <p:sp>
        <p:nvSpPr>
          <p:cNvPr id="4" name="날짜 개체 틀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ko-KR" altLang="en-US"/>
          </a:p>
        </p:txBody>
      </p:sp>
      <p:sp>
        <p:nvSpPr>
          <p:cNvPr id="5" name="바닥글 개체 틀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ko-KR" altLang="en-US"/>
          </a:p>
        </p:txBody>
      </p:sp>
      <p:sp>
        <p:nvSpPr>
          <p:cNvPr id="6" name="슬라이드 번호 개체 틀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63E40E04-1885-4138-B468-C317D89ED9A3}" type="slidenum">
              <a:rPr lang="ko-KR" altLang="en-US"/>
              <a:pPr>
                <a:defRPr/>
              </a:pPr>
              <a:t>‹#›</a:t>
            </a:fld>
            <a:endParaRPr lang="ko-KR" altLang="en-US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6" name="제목 개체 틀 1"/>
          <p:cNvSpPr>
            <a:spLocks noGrp="1"/>
          </p:cNvSpPr>
          <p:nvPr>
            <p:ph type="title"/>
          </p:nvPr>
        </p:nvSpPr>
        <p:spPr bwMode="auto">
          <a:xfrm>
            <a:off x="495300" y="274638"/>
            <a:ext cx="8915400" cy="1143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ko-KR" altLang="en-US" smtClean="0"/>
              <a:t>마스터 제목 스타일 편집</a:t>
            </a:r>
          </a:p>
        </p:txBody>
      </p:sp>
      <p:sp>
        <p:nvSpPr>
          <p:cNvPr id="1027" name="텍스트 개체 틀 2"/>
          <p:cNvSpPr>
            <a:spLocks noGrp="1"/>
          </p:cNvSpPr>
          <p:nvPr>
            <p:ph type="body" idx="1"/>
          </p:nvPr>
        </p:nvSpPr>
        <p:spPr bwMode="auto">
          <a:xfrm>
            <a:off x="495300" y="1600200"/>
            <a:ext cx="8915400" cy="45259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ko-KR" altLang="en-US" smtClean="0"/>
              <a:t>마스터 텍스트 스타일을 편집합니다</a:t>
            </a:r>
          </a:p>
          <a:p>
            <a:pPr lvl="1"/>
            <a:r>
              <a:rPr lang="ko-KR" altLang="en-US" smtClean="0"/>
              <a:t>둘째 수준</a:t>
            </a:r>
          </a:p>
          <a:p>
            <a:pPr lvl="2"/>
            <a:r>
              <a:rPr lang="ko-KR" altLang="en-US" smtClean="0"/>
              <a:t>셋째 수준</a:t>
            </a:r>
          </a:p>
          <a:p>
            <a:pPr lvl="3"/>
            <a:r>
              <a:rPr lang="ko-KR" altLang="en-US" smtClean="0"/>
              <a:t>넷째 수준</a:t>
            </a:r>
          </a:p>
          <a:p>
            <a:pPr lvl="4"/>
            <a:r>
              <a:rPr lang="ko-KR" altLang="en-US" smtClean="0"/>
              <a:t>다섯째 수준</a:t>
            </a:r>
          </a:p>
        </p:txBody>
      </p:sp>
      <p:sp>
        <p:nvSpPr>
          <p:cNvPr id="4" name="날짜 개체 틀 3"/>
          <p:cNvSpPr>
            <a:spLocks noGrp="1"/>
          </p:cNvSpPr>
          <p:nvPr>
            <p:ph type="dt" sz="half" idx="2"/>
          </p:nvPr>
        </p:nvSpPr>
        <p:spPr>
          <a:xfrm>
            <a:off x="495300" y="6356350"/>
            <a:ext cx="23114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 fontAlgn="auto">
              <a:spcBef>
                <a:spcPts val="0"/>
              </a:spcBef>
              <a:spcAft>
                <a:spcPts val="0"/>
              </a:spcAft>
              <a:defRPr kumimoji="0" sz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</a:defRPr>
            </a:lvl1pPr>
          </a:lstStyle>
          <a:p>
            <a:pPr>
              <a:defRPr/>
            </a:pPr>
            <a:endParaRPr lang="ko-KR" altLang="en-US"/>
          </a:p>
        </p:txBody>
      </p:sp>
      <p:sp>
        <p:nvSpPr>
          <p:cNvPr id="5" name="바닥글 개체 틀 4"/>
          <p:cNvSpPr>
            <a:spLocks noGrp="1"/>
          </p:cNvSpPr>
          <p:nvPr>
            <p:ph type="ftr" sz="quarter" idx="3"/>
          </p:nvPr>
        </p:nvSpPr>
        <p:spPr>
          <a:xfrm>
            <a:off x="3384550" y="6356350"/>
            <a:ext cx="31369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 fontAlgn="auto">
              <a:spcBef>
                <a:spcPts val="0"/>
              </a:spcBef>
              <a:spcAft>
                <a:spcPts val="0"/>
              </a:spcAft>
              <a:defRPr kumimoji="0" sz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</a:defRPr>
            </a:lvl1pPr>
          </a:lstStyle>
          <a:p>
            <a:pPr>
              <a:defRPr/>
            </a:pPr>
            <a:endParaRPr lang="ko-KR" altLang="en-US"/>
          </a:p>
        </p:txBody>
      </p:sp>
      <p:sp>
        <p:nvSpPr>
          <p:cNvPr id="6" name="슬라이드 번호 개체 틀 5"/>
          <p:cNvSpPr>
            <a:spLocks noGrp="1"/>
          </p:cNvSpPr>
          <p:nvPr>
            <p:ph type="sldNum" sz="quarter" idx="4"/>
          </p:nvPr>
        </p:nvSpPr>
        <p:spPr>
          <a:xfrm>
            <a:off x="7099300" y="6356350"/>
            <a:ext cx="23114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 fontAlgn="auto">
              <a:spcBef>
                <a:spcPts val="0"/>
              </a:spcBef>
              <a:spcAft>
                <a:spcPts val="0"/>
              </a:spcAft>
              <a:defRPr kumimoji="0" sz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</a:defRPr>
            </a:lvl1pPr>
          </a:lstStyle>
          <a:p>
            <a:pPr>
              <a:defRPr/>
            </a:pPr>
            <a:fld id="{25614B88-5DDA-4C9F-99F1-9A6C51239158}" type="slidenum">
              <a:rPr lang="ko-KR" altLang="en-US"/>
              <a:pPr>
                <a:defRPr/>
              </a:pPr>
              <a:t>‹#›</a:t>
            </a:fld>
            <a:endParaRPr lang="ko-KR" altLang="en-U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84" r:id="rId1"/>
    <p:sldLayoutId id="2147483685" r:id="rId2"/>
    <p:sldLayoutId id="2147483675" r:id="rId3"/>
    <p:sldLayoutId id="2147483676" r:id="rId4"/>
    <p:sldLayoutId id="2147483677" r:id="rId5"/>
    <p:sldLayoutId id="2147483678" r:id="rId6"/>
    <p:sldLayoutId id="2147483679" r:id="rId7"/>
    <p:sldLayoutId id="2147483680" r:id="rId8"/>
    <p:sldLayoutId id="2147483681" r:id="rId9"/>
    <p:sldLayoutId id="2147483682" r:id="rId10"/>
    <p:sldLayoutId id="2147483683" r:id="rId11"/>
  </p:sldLayoutIdLst>
  <p:hf hdr="0" ftr="0" dt="0"/>
  <p:txStyles>
    <p:titleStyle>
      <a:lvl1pPr algn="ctr" rtl="0" eaLnBrk="1" fontAlgn="base" latinLnBrk="1" hangingPunct="1">
        <a:spcBef>
          <a:spcPct val="0"/>
        </a:spcBef>
        <a:spcAft>
          <a:spcPct val="0"/>
        </a:spcAft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  <a:lvl2pPr algn="ctr" rtl="0" eaLnBrk="1" fontAlgn="base" latinLnBrk="1" hangingPunct="1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맑은 고딕" pitchFamily="50" charset="-127"/>
          <a:ea typeface="맑은 고딕" pitchFamily="50" charset="-127"/>
        </a:defRPr>
      </a:lvl2pPr>
      <a:lvl3pPr algn="ctr" rtl="0" eaLnBrk="1" fontAlgn="base" latinLnBrk="1" hangingPunct="1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맑은 고딕" pitchFamily="50" charset="-127"/>
          <a:ea typeface="맑은 고딕" pitchFamily="50" charset="-127"/>
        </a:defRPr>
      </a:lvl3pPr>
      <a:lvl4pPr algn="ctr" rtl="0" eaLnBrk="1" fontAlgn="base" latinLnBrk="1" hangingPunct="1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맑은 고딕" pitchFamily="50" charset="-127"/>
          <a:ea typeface="맑은 고딕" pitchFamily="50" charset="-127"/>
        </a:defRPr>
      </a:lvl4pPr>
      <a:lvl5pPr algn="ctr" rtl="0" eaLnBrk="1" fontAlgn="base" latinLnBrk="1" hangingPunct="1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맑은 고딕" pitchFamily="50" charset="-127"/>
          <a:ea typeface="맑은 고딕" pitchFamily="50" charset="-127"/>
        </a:defRPr>
      </a:lvl5pPr>
      <a:lvl6pPr marL="457200" algn="ctr" rtl="0" eaLnBrk="1" fontAlgn="base" latinLnBrk="1" hangingPunct="1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맑은 고딕" pitchFamily="50" charset="-127"/>
          <a:ea typeface="맑은 고딕" pitchFamily="50" charset="-127"/>
        </a:defRPr>
      </a:lvl6pPr>
      <a:lvl7pPr marL="914400" algn="ctr" rtl="0" eaLnBrk="1" fontAlgn="base" latinLnBrk="1" hangingPunct="1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맑은 고딕" pitchFamily="50" charset="-127"/>
          <a:ea typeface="맑은 고딕" pitchFamily="50" charset="-127"/>
        </a:defRPr>
      </a:lvl7pPr>
      <a:lvl8pPr marL="1371600" algn="ctr" rtl="0" eaLnBrk="1" fontAlgn="base" latinLnBrk="1" hangingPunct="1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맑은 고딕" pitchFamily="50" charset="-127"/>
          <a:ea typeface="맑은 고딕" pitchFamily="50" charset="-127"/>
        </a:defRPr>
      </a:lvl8pPr>
      <a:lvl9pPr marL="1828800" algn="ctr" rtl="0" eaLnBrk="1" fontAlgn="base" latinLnBrk="1" hangingPunct="1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맑은 고딕" pitchFamily="50" charset="-127"/>
          <a:ea typeface="맑은 고딕" pitchFamily="50" charset="-127"/>
        </a:defRPr>
      </a:lvl9pPr>
    </p:titleStyle>
    <p:bodyStyle>
      <a:lvl1pPr marL="342900" indent="-342900" algn="l" rtl="0" eaLnBrk="1" fontAlgn="base" latinLnBrk="1" hangingPunct="1">
        <a:spcBef>
          <a:spcPct val="20000"/>
        </a:spcBef>
        <a:spcAft>
          <a:spcPct val="0"/>
        </a:spcAft>
        <a:buFont typeface="Arial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rtl="0" eaLnBrk="1" fontAlgn="base" latinLnBrk="1" hangingPunct="1">
        <a:spcBef>
          <a:spcPct val="20000"/>
        </a:spcBef>
        <a:spcAft>
          <a:spcPct val="0"/>
        </a:spcAft>
        <a:buFont typeface="Arial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rtl="0" eaLnBrk="1" fontAlgn="base" latinLnBrk="1" hangingPunct="1">
        <a:spcBef>
          <a:spcPct val="20000"/>
        </a:spcBef>
        <a:spcAft>
          <a:spcPct val="0"/>
        </a:spcAft>
        <a:buFont typeface="Arial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rtl="0" eaLnBrk="1" fontAlgn="base" latinLnBrk="1" hangingPunct="1">
        <a:spcBef>
          <a:spcPct val="20000"/>
        </a:spcBef>
        <a:spcAft>
          <a:spcPct val="0"/>
        </a:spcAft>
        <a:buFont typeface="Arial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rtl="0" eaLnBrk="1" fontAlgn="base" latinLnBrk="1" hangingPunct="1">
        <a:spcBef>
          <a:spcPct val="20000"/>
        </a:spcBef>
        <a:spcAft>
          <a:spcPct val="0"/>
        </a:spcAft>
        <a:buFont typeface="Arial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1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1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1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1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ko-KR"/>
      </a:defPPr>
      <a:lvl1pPr marL="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.png"/><Relationship Id="rId2" Type="http://schemas.openxmlformats.org/officeDocument/2006/relationships/image" Target="../media/image9.pn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11.pn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4"/>
          <p:cNvSpPr>
            <a:spLocks noChangeArrowheads="1"/>
          </p:cNvSpPr>
          <p:nvPr/>
        </p:nvSpPr>
        <p:spPr bwMode="auto">
          <a:xfrm>
            <a:off x="2360712" y="836613"/>
            <a:ext cx="5226050" cy="128746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 anchor="ctr"/>
          <a:lstStyle/>
          <a:p>
            <a:pPr algn="ctr">
              <a:lnSpc>
                <a:spcPct val="150000"/>
              </a:lnSpc>
            </a:pPr>
            <a:r>
              <a:rPr lang="ko-KR" altLang="en-US" sz="3600" b="1" u="sng" dirty="0" err="1" smtClean="0">
                <a:latin typeface="HY헤드라인M" pitchFamily="18" charset="-127"/>
                <a:ea typeface="HY헤드라인M" pitchFamily="18" charset="-127"/>
              </a:rPr>
              <a:t>해피니스</a:t>
            </a:r>
            <a:r>
              <a:rPr lang="en-US" altLang="ko-KR" sz="3600" b="1" u="sng" dirty="0" smtClean="0">
                <a:latin typeface="HY헤드라인M" pitchFamily="18" charset="-127"/>
                <a:ea typeface="HY헤드라인M" pitchFamily="18" charset="-127"/>
              </a:rPr>
              <a:t>CC </a:t>
            </a:r>
            <a:r>
              <a:rPr lang="ko-KR" altLang="en-US" sz="3600" b="1" u="sng" dirty="0" smtClean="0">
                <a:latin typeface="HY헤드라인M" pitchFamily="18" charset="-127"/>
                <a:ea typeface="HY헤드라인M" pitchFamily="18" charset="-127"/>
              </a:rPr>
              <a:t>코스별 </a:t>
            </a:r>
            <a:r>
              <a:rPr lang="ko-KR" altLang="en-US" sz="3600" b="1" u="sng" dirty="0" err="1" smtClean="0">
                <a:latin typeface="HY헤드라인M" pitchFamily="18" charset="-127"/>
                <a:ea typeface="HY헤드라인M" pitchFamily="18" charset="-127"/>
              </a:rPr>
              <a:t>부하량</a:t>
            </a:r>
            <a:r>
              <a:rPr lang="ko-KR" altLang="en-US" sz="3600" b="1" u="sng" dirty="0" smtClean="0">
                <a:latin typeface="HY헤드라인M" pitchFamily="18" charset="-127"/>
                <a:ea typeface="HY헤드라인M" pitchFamily="18" charset="-127"/>
              </a:rPr>
              <a:t> 확인결과 </a:t>
            </a:r>
            <a:endParaRPr lang="en-US" altLang="ko-KR" sz="3600" b="1" u="sng" dirty="0">
              <a:latin typeface="HY헤드라인M" pitchFamily="18" charset="-127"/>
              <a:ea typeface="HY헤드라인M" pitchFamily="18" charset="-127"/>
            </a:endParaRPr>
          </a:p>
        </p:txBody>
      </p:sp>
      <p:sp>
        <p:nvSpPr>
          <p:cNvPr id="3" name="Rectangle 5"/>
          <p:cNvSpPr>
            <a:spLocks noChangeArrowheads="1"/>
          </p:cNvSpPr>
          <p:nvPr/>
        </p:nvSpPr>
        <p:spPr bwMode="auto">
          <a:xfrm>
            <a:off x="3627438" y="4652963"/>
            <a:ext cx="2651125" cy="36036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 anchor="ctr"/>
          <a:lstStyle/>
          <a:p>
            <a:pPr algn="ctr"/>
            <a:r>
              <a:rPr lang="en-US" altLang="ko-KR" b="1" dirty="0" smtClean="0">
                <a:latin typeface="HY헤드라인M" pitchFamily="18" charset="-127"/>
                <a:ea typeface="HY헤드라인M" pitchFamily="18" charset="-127"/>
              </a:rPr>
              <a:t>2019</a:t>
            </a:r>
            <a:r>
              <a:rPr lang="ko-KR" altLang="en-US" b="1" smtClean="0">
                <a:latin typeface="HY헤드라인M" pitchFamily="18" charset="-127"/>
                <a:ea typeface="HY헤드라인M" pitchFamily="18" charset="-127"/>
              </a:rPr>
              <a:t>年 </a:t>
            </a:r>
            <a:r>
              <a:rPr lang="en-US" altLang="ko-KR" b="1" smtClean="0">
                <a:latin typeface="HY헤드라인M" pitchFamily="18" charset="-127"/>
                <a:ea typeface="HY헤드라인M" pitchFamily="18" charset="-127"/>
              </a:rPr>
              <a:t>06</a:t>
            </a:r>
            <a:r>
              <a:rPr lang="ko-KR" altLang="en-US" b="1" smtClean="0">
                <a:latin typeface="HY헤드라인M" pitchFamily="18" charset="-127"/>
                <a:ea typeface="HY헤드라인M" pitchFamily="18" charset="-127"/>
              </a:rPr>
              <a:t>月 </a:t>
            </a:r>
            <a:r>
              <a:rPr lang="en-US" altLang="ko-KR" b="1" smtClean="0">
                <a:latin typeface="HY헤드라인M" pitchFamily="18" charset="-127"/>
                <a:ea typeface="HY헤드라인M" pitchFamily="18" charset="-127"/>
              </a:rPr>
              <a:t>11</a:t>
            </a:r>
            <a:r>
              <a:rPr lang="ko-KR" altLang="en-US" b="1" smtClean="0">
                <a:latin typeface="HY헤드라인M" pitchFamily="18" charset="-127"/>
                <a:ea typeface="HY헤드라인M" pitchFamily="18" charset="-127"/>
              </a:rPr>
              <a:t>日</a:t>
            </a:r>
            <a:endParaRPr lang="ko-KR" altLang="en-US" b="1" dirty="0">
              <a:latin typeface="HY헤드라인M" pitchFamily="18" charset="-127"/>
              <a:ea typeface="HY헤드라인M" pitchFamily="18" charset="-127"/>
            </a:endParaRPr>
          </a:p>
        </p:txBody>
      </p:sp>
      <p:sp>
        <p:nvSpPr>
          <p:cNvPr id="4" name="Rectangle 6"/>
          <p:cNvSpPr>
            <a:spLocks noChangeArrowheads="1"/>
          </p:cNvSpPr>
          <p:nvPr/>
        </p:nvSpPr>
        <p:spPr bwMode="auto">
          <a:xfrm>
            <a:off x="3627438" y="5805488"/>
            <a:ext cx="2651125" cy="36036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 anchor="ctr"/>
          <a:lstStyle/>
          <a:p>
            <a:pPr algn="ctr"/>
            <a:r>
              <a:rPr lang="ko-KR" altLang="en-US" sz="2400" b="1">
                <a:latin typeface="HY헤드라인M" pitchFamily="18" charset="-127"/>
                <a:ea typeface="HY헤드라인M" pitchFamily="18" charset="-127"/>
              </a:rPr>
              <a:t>세방전지㈜ </a:t>
            </a:r>
            <a:r>
              <a:rPr lang="en-US" altLang="ko-KR" sz="2400" b="1">
                <a:latin typeface="HY헤드라인M" pitchFamily="18" charset="-127"/>
                <a:ea typeface="HY헤드라인M" pitchFamily="18" charset="-127"/>
              </a:rPr>
              <a:t>CS</a:t>
            </a:r>
            <a:r>
              <a:rPr lang="ko-KR" altLang="en-US" sz="2400" b="1">
                <a:latin typeface="HY헤드라인M" pitchFamily="18" charset="-127"/>
                <a:ea typeface="HY헤드라인M" pitchFamily="18" charset="-127"/>
              </a:rPr>
              <a:t>팀</a:t>
            </a:r>
          </a:p>
        </p:txBody>
      </p:sp>
    </p:spTree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슬라이드 번호 개체 틀 1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pPr>
              <a:defRPr/>
            </a:pPr>
            <a:fld id="{B9700558-B00D-4CD6-BC24-3C638AA8A8DD}" type="slidenum">
              <a:rPr lang="en-US" altLang="ko-KR" smtClean="0"/>
              <a:pPr>
                <a:defRPr/>
              </a:pPr>
              <a:t>1</a:t>
            </a:fld>
            <a:endParaRPr lang="en-US" altLang="ko-KR"/>
          </a:p>
        </p:txBody>
      </p:sp>
      <p:sp>
        <p:nvSpPr>
          <p:cNvPr id="3" name="Rectangle 2"/>
          <p:cNvSpPr>
            <a:spLocks noChangeArrowheads="1"/>
          </p:cNvSpPr>
          <p:nvPr/>
        </p:nvSpPr>
        <p:spPr bwMode="auto">
          <a:xfrm>
            <a:off x="200472" y="726493"/>
            <a:ext cx="9478963" cy="32624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anchor="ctr">
            <a:spAutoFit/>
          </a:bodyPr>
          <a:lstStyle/>
          <a:p>
            <a:pPr>
              <a:lnSpc>
                <a:spcPct val="150000"/>
              </a:lnSpc>
            </a:pPr>
            <a:r>
              <a:rPr lang="en-US" altLang="ko-KR" sz="1200" b="1" dirty="0">
                <a:solidFill>
                  <a:srgbClr val="000000"/>
                </a:solidFill>
              </a:rPr>
              <a:t>1. </a:t>
            </a:r>
            <a:r>
              <a:rPr lang="ko-KR" altLang="en-US" sz="1200" b="1" dirty="0" smtClean="0">
                <a:solidFill>
                  <a:srgbClr val="000000"/>
                </a:solidFill>
              </a:rPr>
              <a:t>골프장 현황 </a:t>
            </a:r>
            <a:r>
              <a:rPr lang="ko-KR" altLang="en-US" sz="1200" dirty="0" smtClean="0">
                <a:solidFill>
                  <a:srgbClr val="000000"/>
                </a:solidFill>
              </a:rPr>
              <a:t> </a:t>
            </a:r>
            <a:endParaRPr lang="ko-KR" altLang="en-US" sz="1200" dirty="0" smtClean="0"/>
          </a:p>
        </p:txBody>
      </p:sp>
      <p:sp>
        <p:nvSpPr>
          <p:cNvPr id="4" name="Rectangle 79"/>
          <p:cNvSpPr>
            <a:spLocks noChangeArrowheads="1"/>
          </p:cNvSpPr>
          <p:nvPr/>
        </p:nvSpPr>
        <p:spPr bwMode="auto">
          <a:xfrm>
            <a:off x="0" y="6702425"/>
            <a:ext cx="184150" cy="3683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 anchor="ctr">
            <a:spAutoFit/>
          </a:bodyPr>
          <a:lstStyle/>
          <a:p>
            <a:endParaRPr lang="ko-KR" altLang="ko-KR"/>
          </a:p>
        </p:txBody>
      </p:sp>
      <p:sp>
        <p:nvSpPr>
          <p:cNvPr id="6" name="TextBox 12"/>
          <p:cNvSpPr txBox="1">
            <a:spLocks noChangeArrowheads="1"/>
          </p:cNvSpPr>
          <p:nvPr/>
        </p:nvSpPr>
        <p:spPr bwMode="auto">
          <a:xfrm>
            <a:off x="-15875" y="36513"/>
            <a:ext cx="6724918" cy="5847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r>
              <a:rPr lang="ko-KR" altLang="en-US" sz="3200" b="1" dirty="0" err="1" smtClean="0">
                <a:latin typeface="HY헤드라인M" pitchFamily="18" charset="-127"/>
                <a:ea typeface="HY헤드라인M" pitchFamily="18" charset="-127"/>
              </a:rPr>
              <a:t>해피니스</a:t>
            </a:r>
            <a:r>
              <a:rPr lang="en-US" altLang="ko-KR" sz="3200" b="1" dirty="0" smtClean="0">
                <a:latin typeface="HY헤드라인M" pitchFamily="18" charset="-127"/>
                <a:ea typeface="HY헤드라인M" pitchFamily="18" charset="-127"/>
              </a:rPr>
              <a:t>CC </a:t>
            </a:r>
            <a:r>
              <a:rPr lang="ko-KR" altLang="en-US" sz="3200" b="1" dirty="0" smtClean="0">
                <a:latin typeface="HY헤드라인M" pitchFamily="18" charset="-127"/>
                <a:ea typeface="HY헤드라인M" pitchFamily="18" charset="-127"/>
              </a:rPr>
              <a:t>코스별 </a:t>
            </a:r>
            <a:r>
              <a:rPr lang="ko-KR" altLang="en-US" sz="3200" b="1" dirty="0" err="1" smtClean="0">
                <a:latin typeface="HY헤드라인M" pitchFamily="18" charset="-127"/>
                <a:ea typeface="HY헤드라인M" pitchFamily="18" charset="-127"/>
              </a:rPr>
              <a:t>부하량</a:t>
            </a:r>
            <a:r>
              <a:rPr lang="ko-KR" altLang="en-US" sz="3200" b="1" dirty="0" smtClean="0">
                <a:latin typeface="HY헤드라인M" pitchFamily="18" charset="-127"/>
                <a:ea typeface="HY헤드라인M" pitchFamily="18" charset="-127"/>
              </a:rPr>
              <a:t> 확인결과</a:t>
            </a:r>
            <a:endParaRPr lang="ko-KR" altLang="en-US" sz="3200" b="1" dirty="0">
              <a:latin typeface="HY헤드라인M" pitchFamily="18" charset="-127"/>
              <a:ea typeface="HY헤드라인M" pitchFamily="18" charset="-127"/>
            </a:endParaRPr>
          </a:p>
        </p:txBody>
      </p:sp>
      <p:sp>
        <p:nvSpPr>
          <p:cNvPr id="7" name="슬라이드 번호 개체 틀 14"/>
          <p:cNvSpPr txBox="1">
            <a:spLocks/>
          </p:cNvSpPr>
          <p:nvPr/>
        </p:nvSpPr>
        <p:spPr bwMode="auto">
          <a:xfrm>
            <a:off x="2613025" y="6553200"/>
            <a:ext cx="2311400" cy="476250"/>
          </a:xfrm>
          <a:prstGeom prst="rect">
            <a:avLst/>
          </a:prstGeom>
          <a:ln>
            <a:miter lim="800000"/>
            <a:headEnd/>
            <a:tailEnd/>
          </a:ln>
        </p:spPr>
        <p:txBody>
          <a:bodyPr vert="horz" wrap="square" lIns="91440" tIns="45720" rIns="91440" bIns="45720" numCol="1" rtlCol="0" anchor="t" anchorCtr="0" compatLnSpc="1">
            <a:prstTxWarp prst="textNoShape">
              <a:avLst/>
            </a:prstTxWarp>
          </a:bodyPr>
          <a:lstStyle/>
          <a:p>
            <a:pPr marL="0" marR="0" lvl="0" indent="0" algn="r" defTabSz="914400" rtl="0" eaLnBrk="1" fontAlgn="auto" latinLnBrk="1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1F60C6F2-2217-4E51-B892-679A88BF0B3F}" type="slidenum">
              <a:rPr kumimoji="0" lang="en-US" altLang="ko-KR" sz="1400" b="1" i="0" u="none" strike="noStrike" kern="1200" cap="none" spc="0" normalizeH="0" baseline="0" noProof="0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Verdana" pitchFamily="34" charset="0"/>
                <a:ea typeface="+mn-ea"/>
                <a:cs typeface="+mn-cs"/>
              </a:rPr>
              <a:pPr marL="0" marR="0" lvl="0" indent="0" algn="r" defTabSz="914400" rtl="0" eaLnBrk="1" fontAlgn="auto" latinLnBrk="1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1</a:t>
            </a:fld>
            <a:endParaRPr kumimoji="0" lang="en-US" altLang="ko-KR" sz="1400" b="1" i="0" u="none" strike="noStrike" kern="1200" cap="none" spc="0" normalizeH="0" baseline="0" noProof="0" dirty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Verdana" pitchFamily="34" charset="0"/>
              <a:ea typeface="+mn-ea"/>
              <a:cs typeface="+mn-cs"/>
            </a:endParaRPr>
          </a:p>
        </p:txBody>
      </p:sp>
      <p:graphicFrame>
        <p:nvGraphicFramePr>
          <p:cNvPr id="9" name="표 8"/>
          <p:cNvGraphicFramePr>
            <a:graphicFrameLocks noGrp="1"/>
          </p:cNvGraphicFramePr>
          <p:nvPr/>
        </p:nvGraphicFramePr>
        <p:xfrm>
          <a:off x="272480" y="1052737"/>
          <a:ext cx="9326000" cy="1763362"/>
        </p:xfrm>
        <a:graphic>
          <a:graphicData uri="http://schemas.openxmlformats.org/drawingml/2006/table">
            <a:tbl>
              <a:tblPr/>
              <a:tblGrid>
                <a:gridCol w="980700"/>
                <a:gridCol w="723435"/>
                <a:gridCol w="862755"/>
                <a:gridCol w="733050"/>
                <a:gridCol w="1522037"/>
                <a:gridCol w="1315110"/>
                <a:gridCol w="3188913"/>
              </a:tblGrid>
              <a:tr h="72007">
                <a:tc rowSpan="2">
                  <a:txBody>
                    <a:bodyPr/>
                    <a:lstStyle/>
                    <a:p>
                      <a:pPr marL="0" marR="0" indent="0" algn="ctr" fontAlgn="base" latinLnBrk="0">
                        <a:lnSpc>
                          <a:spcPct val="16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ko-KR" altLang="en-US" sz="1200" b="1" kern="0" spc="0" dirty="0">
                          <a:solidFill>
                            <a:schemeClr val="bg1"/>
                          </a:solidFill>
                          <a:latin typeface="+mn-lt"/>
                          <a:ea typeface="굴림"/>
                        </a:rPr>
                        <a:t>구분</a:t>
                      </a:r>
                      <a:endParaRPr lang="ko-KR" altLang="en-US" sz="1200" b="1" kern="0" spc="0" dirty="0">
                        <a:solidFill>
                          <a:schemeClr val="bg1"/>
                        </a:solidFill>
                        <a:latin typeface="+mn-lt"/>
                      </a:endParaRPr>
                    </a:p>
                  </a:txBody>
                  <a:tcPr marL="61725" marR="61725" marT="17065" marB="17065" anchor="ctr">
                    <a:lnL w="3556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002060"/>
                    </a:solidFill>
                  </a:tcPr>
                </a:tc>
                <a:tc rowSpan="2">
                  <a:txBody>
                    <a:bodyPr/>
                    <a:lstStyle/>
                    <a:p>
                      <a:pPr marL="0" marR="0" indent="0" algn="ctr" fontAlgn="base" latinLnBrk="0">
                        <a:lnSpc>
                          <a:spcPct val="16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ko-KR" altLang="en-US" sz="1200" b="1" kern="0" spc="0" dirty="0">
                          <a:solidFill>
                            <a:schemeClr val="bg1"/>
                          </a:solidFill>
                          <a:latin typeface="+mn-lt"/>
                          <a:ea typeface="굴림"/>
                        </a:rPr>
                        <a:t>홀수</a:t>
                      </a:r>
                      <a:endParaRPr lang="ko-KR" altLang="en-US" sz="1200" b="1" kern="0" spc="0" dirty="0">
                        <a:solidFill>
                          <a:schemeClr val="bg1"/>
                        </a:solidFill>
                        <a:latin typeface="+mn-lt"/>
                      </a:endParaRPr>
                    </a:p>
                  </a:txBody>
                  <a:tcPr marL="61725" marR="61725" marT="17065" marB="17065" anchor="ctr">
                    <a:lnL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002060"/>
                    </a:solidFill>
                  </a:tcPr>
                </a:tc>
                <a:tc gridSpan="2">
                  <a:txBody>
                    <a:bodyPr/>
                    <a:lstStyle/>
                    <a:p>
                      <a:pPr marL="0" marR="0" indent="0" algn="ctr" fontAlgn="base" latinLnBrk="0">
                        <a:lnSpc>
                          <a:spcPct val="16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ko-KR" altLang="en-US" sz="1200" b="1" kern="0" spc="0" dirty="0" err="1" smtClean="0">
                          <a:solidFill>
                            <a:schemeClr val="bg1"/>
                          </a:solidFill>
                          <a:latin typeface="+mn-lt"/>
                          <a:ea typeface="굴림"/>
                        </a:rPr>
                        <a:t>카트현황</a:t>
                      </a:r>
                      <a:endParaRPr lang="ko-KR" altLang="en-US" sz="1200" b="1" kern="0" spc="0" dirty="0">
                        <a:solidFill>
                          <a:schemeClr val="bg1"/>
                        </a:solidFill>
                        <a:latin typeface="+mn-lt"/>
                      </a:endParaRPr>
                    </a:p>
                  </a:txBody>
                  <a:tcPr marL="61725" marR="61725" marT="17065" marB="17065">
                    <a:lnL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002060"/>
                    </a:solidFill>
                  </a:tcPr>
                </a:tc>
                <a:tc h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 rowSpan="2">
                  <a:txBody>
                    <a:bodyPr/>
                    <a:lstStyle/>
                    <a:p>
                      <a:pPr marL="0" marR="0" indent="0" algn="ctr" fontAlgn="base" latinLnBrk="0">
                        <a:lnSpc>
                          <a:spcPct val="16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ko-KR" altLang="en-US" sz="1200" b="1" kern="0" spc="0" smtClean="0">
                          <a:solidFill>
                            <a:schemeClr val="bg1"/>
                          </a:solidFill>
                          <a:latin typeface="+mn-lt"/>
                        </a:rPr>
                        <a:t>배터리</a:t>
                      </a:r>
                      <a:endParaRPr lang="ko-KR" altLang="en-US" sz="1200" b="1" kern="0" spc="0" dirty="0">
                        <a:solidFill>
                          <a:schemeClr val="bg1"/>
                        </a:solidFill>
                        <a:latin typeface="+mn-lt"/>
                      </a:endParaRPr>
                    </a:p>
                  </a:txBody>
                  <a:tcPr marL="61725" marR="61725" marT="17065" marB="17065" anchor="ctr">
                    <a:lnL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002060"/>
                    </a:solidFill>
                  </a:tcPr>
                </a:tc>
                <a:tc rowSpan="2">
                  <a:txBody>
                    <a:bodyPr/>
                    <a:lstStyle/>
                    <a:p>
                      <a:pPr marL="0" marR="0" indent="0" algn="ctr" fontAlgn="base" latinLnBrk="0">
                        <a:lnSpc>
                          <a:spcPct val="16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ko-KR" altLang="en-US" sz="1200" b="1" kern="0" spc="0" dirty="0">
                          <a:solidFill>
                            <a:schemeClr val="bg1"/>
                          </a:solidFill>
                          <a:latin typeface="+mn-lt"/>
                          <a:ea typeface="굴림"/>
                        </a:rPr>
                        <a:t>충전기</a:t>
                      </a:r>
                      <a:endParaRPr lang="ko-KR" altLang="en-US" sz="1200" b="1" kern="0" spc="0" dirty="0">
                        <a:solidFill>
                          <a:schemeClr val="bg1"/>
                        </a:solidFill>
                        <a:latin typeface="+mn-lt"/>
                      </a:endParaRPr>
                    </a:p>
                  </a:txBody>
                  <a:tcPr marL="61725" marR="61725" marT="17065" marB="17065" anchor="ctr">
                    <a:lnL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002060"/>
                    </a:solidFill>
                  </a:tcPr>
                </a:tc>
                <a:tc rowSpan="2">
                  <a:txBody>
                    <a:bodyPr/>
                    <a:lstStyle/>
                    <a:p>
                      <a:pPr marL="0" marR="0" indent="0" algn="ctr" fontAlgn="base" latinLnBrk="0">
                        <a:lnSpc>
                          <a:spcPct val="16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ko-KR" altLang="en-US" sz="1200" b="1" kern="0" spc="0" dirty="0" smtClean="0">
                          <a:solidFill>
                            <a:schemeClr val="bg1"/>
                          </a:solidFill>
                          <a:latin typeface="+mn-lt"/>
                          <a:ea typeface="굴림"/>
                        </a:rPr>
                        <a:t>비고 </a:t>
                      </a:r>
                      <a:endParaRPr lang="ko-KR" altLang="en-US" sz="1200" b="1" kern="0" spc="0" dirty="0">
                        <a:solidFill>
                          <a:schemeClr val="bg1"/>
                        </a:solidFill>
                        <a:latin typeface="+mn-lt"/>
                      </a:endParaRPr>
                    </a:p>
                  </a:txBody>
                  <a:tcPr marL="61725" marR="61725" marT="17065" marB="17065" anchor="ctr">
                    <a:lnL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556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002060"/>
                    </a:solidFill>
                  </a:tcPr>
                </a:tc>
              </a:tr>
              <a:tr h="0">
                <a:tc v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 v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marR="0" indent="0" algn="ctr" fontAlgn="base" latinLnBrk="0">
                        <a:lnSpc>
                          <a:spcPct val="16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ko-KR" altLang="en-US" sz="1200" b="1" kern="0" spc="0" dirty="0">
                          <a:solidFill>
                            <a:schemeClr val="bg1"/>
                          </a:solidFill>
                          <a:latin typeface="+mn-lt"/>
                          <a:ea typeface="굴림"/>
                        </a:rPr>
                        <a:t>종류</a:t>
                      </a:r>
                      <a:endParaRPr lang="ko-KR" altLang="en-US" sz="1200" b="1" kern="0" spc="0" dirty="0">
                        <a:solidFill>
                          <a:schemeClr val="bg1"/>
                        </a:solidFill>
                        <a:latin typeface="+mn-lt"/>
                      </a:endParaRPr>
                    </a:p>
                  </a:txBody>
                  <a:tcPr marL="61725" marR="61725" marT="17065" marB="17065" anchor="ctr">
                    <a:lnL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002060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indent="0" algn="ctr" fontAlgn="base" latinLnBrk="0">
                        <a:lnSpc>
                          <a:spcPct val="16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ko-KR" altLang="en-US" sz="1200" b="1" kern="0" spc="0" dirty="0" smtClean="0">
                          <a:solidFill>
                            <a:schemeClr val="bg1"/>
                          </a:solidFill>
                          <a:latin typeface="+mn-lt"/>
                          <a:ea typeface="굴림"/>
                        </a:rPr>
                        <a:t>수량</a:t>
                      </a:r>
                      <a:r>
                        <a:rPr lang="en-US" altLang="ko-KR" sz="1200" b="1" kern="0" spc="0" dirty="0" smtClean="0">
                          <a:solidFill>
                            <a:schemeClr val="bg1"/>
                          </a:solidFill>
                          <a:latin typeface="+mn-lt"/>
                          <a:ea typeface="굴림"/>
                        </a:rPr>
                        <a:t>(</a:t>
                      </a:r>
                      <a:r>
                        <a:rPr lang="ko-KR" altLang="en-US" sz="1200" b="1" kern="0" spc="0" dirty="0" smtClean="0">
                          <a:solidFill>
                            <a:schemeClr val="bg1"/>
                          </a:solidFill>
                          <a:latin typeface="+mn-lt"/>
                          <a:ea typeface="굴림"/>
                        </a:rPr>
                        <a:t>대</a:t>
                      </a:r>
                      <a:r>
                        <a:rPr lang="en-US" altLang="ko-KR" sz="1200" b="1" kern="0" spc="0" dirty="0" smtClean="0">
                          <a:solidFill>
                            <a:schemeClr val="bg1"/>
                          </a:solidFill>
                          <a:latin typeface="+mn-lt"/>
                          <a:ea typeface="굴림"/>
                        </a:rPr>
                        <a:t>)</a:t>
                      </a:r>
                      <a:endParaRPr lang="ko-KR" altLang="en-US" sz="1200" b="1" kern="0" spc="0" dirty="0">
                        <a:solidFill>
                          <a:schemeClr val="bg1"/>
                        </a:solidFill>
                        <a:latin typeface="+mn-lt"/>
                      </a:endParaRPr>
                    </a:p>
                  </a:txBody>
                  <a:tcPr marL="61725" marR="61725" marT="17065" marB="17065" anchor="ctr">
                    <a:lnL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002060"/>
                    </a:solidFill>
                  </a:tcPr>
                </a:tc>
                <a:tc vMerge="1">
                  <a:txBody>
                    <a:bodyPr/>
                    <a:lstStyle/>
                    <a:p>
                      <a:pPr marL="0" marR="0" indent="0" algn="ctr" fontAlgn="base" latinLnBrk="0">
                        <a:lnSpc>
                          <a:spcPct val="16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endParaRPr lang="ko-KR" altLang="en-US" sz="1200" b="1" kern="0" spc="0" dirty="0">
                        <a:solidFill>
                          <a:schemeClr val="bg1"/>
                        </a:solidFill>
                        <a:latin typeface="+mn-lt"/>
                      </a:endParaRPr>
                    </a:p>
                  </a:txBody>
                  <a:tcPr marL="61725" marR="61725" marT="17065" marB="17065" anchor="ctr">
                    <a:lnL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002060"/>
                    </a:solidFill>
                  </a:tcPr>
                </a:tc>
                <a:tc v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 vMerge="1">
                  <a:txBody>
                    <a:bodyPr/>
                    <a:lstStyle/>
                    <a:p>
                      <a:pPr marL="0" marR="0" indent="0" algn="ctr" fontAlgn="base" latinLnBrk="0">
                        <a:lnSpc>
                          <a:spcPct val="16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endParaRPr lang="ko-KR" altLang="en-US" sz="1200" b="1" kern="0" spc="0" dirty="0">
                        <a:solidFill>
                          <a:schemeClr val="bg1"/>
                        </a:solidFill>
                        <a:latin typeface="+mn-lt"/>
                      </a:endParaRPr>
                    </a:p>
                  </a:txBody>
                  <a:tcPr marL="61725" marR="61725" marT="17065" marB="17065" anchor="ctr">
                    <a:lnL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tx2"/>
                    </a:solidFill>
                  </a:tcPr>
                </a:tc>
              </a:tr>
              <a:tr h="490540">
                <a:tc rowSpan="2">
                  <a:txBody>
                    <a:bodyPr/>
                    <a:lstStyle/>
                    <a:p>
                      <a:pPr marL="0" marR="0" indent="0" algn="ctr" fontAlgn="base" latinLnBrk="0">
                        <a:lnSpc>
                          <a:spcPct val="16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ko-KR" altLang="en-US" sz="1200" kern="0" spc="0" dirty="0" err="1" smtClean="0">
                          <a:solidFill>
                            <a:srgbClr val="000000"/>
                          </a:solidFill>
                          <a:latin typeface="+mn-lt"/>
                        </a:rPr>
                        <a:t>해피니스</a:t>
                      </a:r>
                      <a:r>
                        <a:rPr lang="en-US" altLang="ko-KR" sz="1200" kern="0" spc="0" dirty="0" smtClean="0">
                          <a:solidFill>
                            <a:srgbClr val="000000"/>
                          </a:solidFill>
                          <a:latin typeface="+mn-lt"/>
                        </a:rPr>
                        <a:t>CC</a:t>
                      </a:r>
                      <a:endParaRPr lang="en-US" sz="1200" kern="0" spc="0" dirty="0">
                        <a:solidFill>
                          <a:srgbClr val="000000"/>
                        </a:solidFill>
                        <a:latin typeface="+mn-lt"/>
                      </a:endParaRPr>
                    </a:p>
                  </a:txBody>
                  <a:tcPr marL="61725" marR="61725" marT="17065" marB="17065" anchor="ctr">
                    <a:lnL w="3556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marL="0" marR="0" indent="0" algn="ctr" fontAlgn="base" latinLnBrk="0">
                        <a:lnSpc>
                          <a:spcPct val="16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200" kern="0" spc="0" dirty="0" smtClean="0">
                          <a:solidFill>
                            <a:srgbClr val="000000"/>
                          </a:solidFill>
                          <a:latin typeface="+mn-lt"/>
                        </a:rPr>
                        <a:t>27</a:t>
                      </a:r>
                      <a:endParaRPr lang="en-US" sz="1200" kern="0" spc="0" dirty="0">
                        <a:solidFill>
                          <a:srgbClr val="000000"/>
                        </a:solidFill>
                        <a:latin typeface="+mn-lt"/>
                      </a:endParaRPr>
                    </a:p>
                  </a:txBody>
                  <a:tcPr marL="61725" marR="61725" marT="17065" marB="17065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marL="0" marR="0" indent="0" algn="ctr" fontAlgn="base" latinLnBrk="0">
                        <a:lnSpc>
                          <a:spcPct val="16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200" kern="0" spc="0" dirty="0" smtClean="0">
                          <a:solidFill>
                            <a:srgbClr val="000000"/>
                          </a:solidFill>
                          <a:latin typeface="+mn-lt"/>
                        </a:rPr>
                        <a:t>CT&amp;T</a:t>
                      </a:r>
                      <a:endParaRPr lang="en-US" sz="1200" kern="0" spc="0" dirty="0">
                        <a:solidFill>
                          <a:srgbClr val="000000"/>
                        </a:solidFill>
                        <a:latin typeface="+mn-lt"/>
                      </a:endParaRPr>
                    </a:p>
                  </a:txBody>
                  <a:tcPr marL="61725" marR="61725" marT="17065" marB="17065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marL="0" marR="0" indent="0" algn="ctr" fontAlgn="base" latinLnBrk="0">
                        <a:lnSpc>
                          <a:spcPct val="16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200" kern="0" spc="0" smtClean="0">
                          <a:solidFill>
                            <a:srgbClr val="000000"/>
                          </a:solidFill>
                          <a:latin typeface="+mn-lt"/>
                        </a:rPr>
                        <a:t>92</a:t>
                      </a:r>
                      <a:endParaRPr lang="en-US" sz="1200" kern="0" spc="0" dirty="0">
                        <a:solidFill>
                          <a:srgbClr val="000000"/>
                        </a:solidFill>
                        <a:latin typeface="+mn-lt"/>
                      </a:endParaRPr>
                    </a:p>
                  </a:txBody>
                  <a:tcPr marL="61725" marR="61725" marT="17065" marB="17065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marL="0" marR="0" indent="0" algn="ctr" fontAlgn="base" latinLnBrk="0">
                        <a:lnSpc>
                          <a:spcPct val="16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200" kern="0" spc="0" smtClean="0">
                          <a:solidFill>
                            <a:srgbClr val="000000"/>
                          </a:solidFill>
                          <a:latin typeface="+mn-lt"/>
                        </a:rPr>
                        <a:t>L8240</a:t>
                      </a:r>
                      <a:r>
                        <a:rPr lang="en-US" sz="1200" kern="0" spc="0" baseline="0" smtClean="0">
                          <a:solidFill>
                            <a:srgbClr val="000000"/>
                          </a:solidFill>
                          <a:latin typeface="+mn-lt"/>
                        </a:rPr>
                        <a:t> (52</a:t>
                      </a:r>
                      <a:r>
                        <a:rPr lang="ko-KR" altLang="en-US" sz="1200" kern="0" spc="0" baseline="0" smtClean="0">
                          <a:solidFill>
                            <a:srgbClr val="000000"/>
                          </a:solidFill>
                          <a:latin typeface="+mn-lt"/>
                        </a:rPr>
                        <a:t>대</a:t>
                      </a:r>
                      <a:r>
                        <a:rPr lang="en-US" altLang="ko-KR" sz="1200" kern="0" spc="0" baseline="0" smtClean="0">
                          <a:solidFill>
                            <a:srgbClr val="000000"/>
                          </a:solidFill>
                          <a:latin typeface="+mn-lt"/>
                        </a:rPr>
                        <a:t>)</a:t>
                      </a:r>
                    </a:p>
                    <a:p>
                      <a:pPr marL="0" marR="0" indent="0" algn="ctr" fontAlgn="base" latinLnBrk="0">
                        <a:lnSpc>
                          <a:spcPct val="16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200" kern="0" spc="0" baseline="0" smtClean="0">
                          <a:solidFill>
                            <a:srgbClr val="000000"/>
                          </a:solidFill>
                          <a:latin typeface="+mn-lt"/>
                        </a:rPr>
                        <a:t>LiFePO</a:t>
                      </a:r>
                      <a:r>
                        <a:rPr lang="en-US" sz="1200" kern="0" spc="0" baseline="-25000" smtClean="0">
                          <a:solidFill>
                            <a:srgbClr val="000000"/>
                          </a:solidFill>
                          <a:latin typeface="+mn-lt"/>
                        </a:rPr>
                        <a:t>4 </a:t>
                      </a:r>
                      <a:r>
                        <a:rPr lang="en-US" sz="1200" kern="0" spc="0" baseline="30000" smtClean="0">
                          <a:solidFill>
                            <a:srgbClr val="000000"/>
                          </a:solidFill>
                          <a:latin typeface="+mn-lt"/>
                        </a:rPr>
                        <a:t> </a:t>
                      </a:r>
                      <a:r>
                        <a:rPr lang="en-US" sz="1200" kern="0" spc="0" baseline="0" smtClean="0">
                          <a:solidFill>
                            <a:srgbClr val="000000"/>
                          </a:solidFill>
                          <a:latin typeface="+mn-lt"/>
                        </a:rPr>
                        <a:t>(40</a:t>
                      </a:r>
                      <a:r>
                        <a:rPr lang="ko-KR" altLang="en-US" sz="1200" kern="0" spc="0" baseline="0" smtClean="0">
                          <a:solidFill>
                            <a:srgbClr val="000000"/>
                          </a:solidFill>
                          <a:latin typeface="+mn-lt"/>
                        </a:rPr>
                        <a:t>대</a:t>
                      </a:r>
                      <a:r>
                        <a:rPr lang="en-US" altLang="ko-KR" sz="1200" kern="0" spc="0" baseline="0" smtClean="0">
                          <a:solidFill>
                            <a:srgbClr val="000000"/>
                          </a:solidFill>
                          <a:latin typeface="+mn-lt"/>
                        </a:rPr>
                        <a:t>)</a:t>
                      </a:r>
                      <a:endParaRPr lang="en-US" sz="1200" kern="0" spc="0" baseline="-25000" smtClean="0">
                        <a:solidFill>
                          <a:srgbClr val="000000"/>
                        </a:solidFill>
                        <a:latin typeface="+mn-lt"/>
                      </a:endParaRPr>
                    </a:p>
                  </a:txBody>
                  <a:tcPr marL="61725" marR="61725" marT="17065" marB="17065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marL="0" marR="0" indent="0" algn="ctr" fontAlgn="base" latinLnBrk="0">
                        <a:lnSpc>
                          <a:spcPct val="16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altLang="ko-KR" sz="1200" kern="0" spc="0" smtClean="0">
                          <a:solidFill>
                            <a:srgbClr val="000000"/>
                          </a:solidFill>
                          <a:latin typeface="+mn-lt"/>
                        </a:rPr>
                        <a:t>Delta-Q </a:t>
                      </a:r>
                    </a:p>
                    <a:p>
                      <a:pPr marL="0" marR="0" indent="0" algn="ctr" fontAlgn="base" latinLnBrk="0">
                        <a:lnSpc>
                          <a:spcPct val="16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altLang="ko-KR" sz="1200" kern="0" spc="0" baseline="0" smtClean="0">
                          <a:solidFill>
                            <a:srgbClr val="000000"/>
                          </a:solidFill>
                          <a:latin typeface="+mn-lt"/>
                        </a:rPr>
                        <a:t>F.T-Global </a:t>
                      </a:r>
                      <a:endParaRPr lang="ko-KR" altLang="en-US" sz="1200" kern="0" spc="0" dirty="0">
                        <a:solidFill>
                          <a:srgbClr val="000000"/>
                        </a:solidFill>
                        <a:latin typeface="+mn-lt"/>
                      </a:endParaRPr>
                    </a:p>
                  </a:txBody>
                  <a:tcPr marL="61725" marR="61725" marT="17065" marB="17065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marL="0" marR="0" indent="0" algn="l" fontAlgn="base" latinLnBrk="0">
                        <a:lnSpc>
                          <a:spcPct val="16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ko-KR" altLang="en-US" sz="1000" kern="0" spc="0" smtClean="0">
                          <a:solidFill>
                            <a:srgbClr val="000000"/>
                          </a:solidFill>
                          <a:latin typeface="+mn-lt"/>
                        </a:rPr>
                        <a:t>카트약</a:t>
                      </a:r>
                      <a:r>
                        <a:rPr lang="en-US" altLang="ko-KR" sz="1000" kern="0" spc="0" smtClean="0">
                          <a:solidFill>
                            <a:srgbClr val="000000"/>
                          </a:solidFill>
                          <a:latin typeface="+mn-lt"/>
                        </a:rPr>
                        <a:t>10</a:t>
                      </a:r>
                      <a:r>
                        <a:rPr lang="ko-KR" altLang="en-US" sz="1000" kern="0" spc="0" smtClean="0">
                          <a:solidFill>
                            <a:srgbClr val="000000"/>
                          </a:solidFill>
                          <a:latin typeface="+mn-lt"/>
                        </a:rPr>
                        <a:t>년 사용</a:t>
                      </a:r>
                      <a:r>
                        <a:rPr lang="en-US" altLang="ko-KR" sz="1000" kern="0" spc="0" smtClean="0">
                          <a:solidFill>
                            <a:srgbClr val="000000"/>
                          </a:solidFill>
                          <a:latin typeface="+mn-lt"/>
                        </a:rPr>
                        <a:t>, L8240</a:t>
                      </a:r>
                      <a:r>
                        <a:rPr lang="en-US" altLang="ko-KR" sz="1000" kern="0" spc="0" baseline="0" smtClean="0">
                          <a:solidFill>
                            <a:srgbClr val="000000"/>
                          </a:solidFill>
                          <a:latin typeface="+mn-lt"/>
                        </a:rPr>
                        <a:t> </a:t>
                      </a:r>
                      <a:r>
                        <a:rPr lang="ko-KR" altLang="en-US" sz="1000" kern="0" spc="0" baseline="0" smtClean="0">
                          <a:solidFill>
                            <a:srgbClr val="000000"/>
                          </a:solidFill>
                          <a:latin typeface="+mn-lt"/>
                        </a:rPr>
                        <a:t>적용 → 순차적 </a:t>
                      </a:r>
                      <a:r>
                        <a:rPr lang="en-US" altLang="ko-KR" sz="1000" kern="0" spc="0" baseline="0" smtClean="0">
                          <a:solidFill>
                            <a:srgbClr val="000000"/>
                          </a:solidFill>
                          <a:latin typeface="+mn-lt"/>
                        </a:rPr>
                        <a:t>LiFePO</a:t>
                      </a:r>
                      <a:r>
                        <a:rPr lang="en-US" altLang="ko-KR" sz="1000" kern="0" spc="0" baseline="-25000" smtClean="0">
                          <a:solidFill>
                            <a:srgbClr val="000000"/>
                          </a:solidFill>
                          <a:latin typeface="+mn-lt"/>
                        </a:rPr>
                        <a:t>4</a:t>
                      </a:r>
                      <a:r>
                        <a:rPr lang="en-US" altLang="ko-KR" sz="1000" kern="0" spc="0" baseline="0" smtClean="0">
                          <a:solidFill>
                            <a:srgbClr val="000000"/>
                          </a:solidFill>
                          <a:latin typeface="+mn-lt"/>
                        </a:rPr>
                        <a:t> </a:t>
                      </a:r>
                      <a:r>
                        <a:rPr lang="ko-KR" altLang="en-US" sz="1000" kern="0" spc="0" baseline="0" smtClean="0">
                          <a:solidFill>
                            <a:srgbClr val="000000"/>
                          </a:solidFill>
                          <a:latin typeface="+mn-lt"/>
                        </a:rPr>
                        <a:t>교체</a:t>
                      </a:r>
                      <a:endParaRPr lang="en-US" altLang="ko-KR" sz="1000" kern="0" spc="0" smtClean="0">
                        <a:solidFill>
                          <a:srgbClr val="000000"/>
                        </a:solidFill>
                        <a:latin typeface="+mn-lt"/>
                      </a:endParaRPr>
                    </a:p>
                    <a:p>
                      <a:pPr marL="0" marR="0" indent="0" algn="l" fontAlgn="base" latinLnBrk="0">
                        <a:lnSpc>
                          <a:spcPct val="16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ko-KR" altLang="en-US" sz="1000" kern="0" spc="0" smtClean="0">
                          <a:solidFill>
                            <a:srgbClr val="000000"/>
                          </a:solidFill>
                          <a:latin typeface="+mn-lt"/>
                        </a:rPr>
                        <a:t>태성이엘씨 </a:t>
                      </a:r>
                      <a:r>
                        <a:rPr lang="en-US" sz="1000" kern="0" spc="0" smtClean="0">
                          <a:solidFill>
                            <a:srgbClr val="000000"/>
                          </a:solidFill>
                          <a:latin typeface="+mn-lt"/>
                        </a:rPr>
                        <a:t>LiFePO</a:t>
                      </a:r>
                      <a:r>
                        <a:rPr lang="en-US" sz="1000" kern="0" spc="0" baseline="-25000" smtClean="0">
                          <a:solidFill>
                            <a:srgbClr val="000000"/>
                          </a:solidFill>
                          <a:latin typeface="+mn-lt"/>
                        </a:rPr>
                        <a:t>4 </a:t>
                      </a:r>
                      <a:r>
                        <a:rPr lang="en-US" sz="1000" kern="0" spc="0" baseline="0" smtClean="0">
                          <a:solidFill>
                            <a:srgbClr val="000000"/>
                          </a:solidFill>
                          <a:latin typeface="+mn-lt"/>
                        </a:rPr>
                        <a:t> (‘19.05~06</a:t>
                      </a:r>
                      <a:r>
                        <a:rPr lang="ko-KR" altLang="en-US" sz="1000" kern="0" spc="0" baseline="0" smtClean="0">
                          <a:solidFill>
                            <a:srgbClr val="000000"/>
                          </a:solidFill>
                          <a:latin typeface="+mn-lt"/>
                        </a:rPr>
                        <a:t>월 </a:t>
                      </a:r>
                      <a:r>
                        <a:rPr lang="en-US" altLang="ko-KR" sz="1000" kern="0" spc="0" baseline="0" smtClean="0">
                          <a:solidFill>
                            <a:srgbClr val="000000"/>
                          </a:solidFill>
                          <a:latin typeface="+mn-lt"/>
                        </a:rPr>
                        <a:t>40</a:t>
                      </a:r>
                      <a:r>
                        <a:rPr lang="ko-KR" altLang="en-US" sz="1000" kern="0" spc="0" baseline="0" smtClean="0">
                          <a:solidFill>
                            <a:srgbClr val="000000"/>
                          </a:solidFill>
                          <a:latin typeface="+mn-lt"/>
                        </a:rPr>
                        <a:t>대 교체완료</a:t>
                      </a:r>
                      <a:r>
                        <a:rPr lang="en-US" altLang="ko-KR" sz="1000" kern="0" spc="0" baseline="0" smtClean="0">
                          <a:solidFill>
                            <a:srgbClr val="000000"/>
                          </a:solidFill>
                          <a:latin typeface="+mn-lt"/>
                        </a:rPr>
                        <a:t>)</a:t>
                      </a:r>
                    </a:p>
                  </a:txBody>
                  <a:tcPr marL="61725" marR="61725" marT="17065" marB="17065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</a:tr>
              <a:tr h="490540">
                <a:tc vMerge="1">
                  <a:txBody>
                    <a:bodyPr/>
                    <a:lstStyle/>
                    <a:p>
                      <a:pPr marL="0" marR="0" indent="0" algn="ctr" fontAlgn="base" latinLnBrk="0">
                        <a:lnSpc>
                          <a:spcPct val="16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endParaRPr lang="en-US" sz="1200" kern="0" spc="0" dirty="0">
                        <a:solidFill>
                          <a:srgbClr val="000000"/>
                        </a:solidFill>
                        <a:latin typeface="+mn-lt"/>
                      </a:endParaRPr>
                    </a:p>
                  </a:txBody>
                  <a:tcPr marL="61725" marR="61725" marT="17065" marB="17065" anchor="ctr">
                    <a:lnL w="3556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marL="0" marR="0" indent="0" algn="ctr" fontAlgn="base" latinLnBrk="0">
                        <a:lnSpc>
                          <a:spcPct val="16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200" kern="0" spc="0" smtClean="0">
                          <a:solidFill>
                            <a:srgbClr val="000000"/>
                          </a:solidFill>
                          <a:latin typeface="+mn-lt"/>
                        </a:rPr>
                        <a:t>9 (</a:t>
                      </a:r>
                      <a:r>
                        <a:rPr lang="ko-KR" altLang="en-US" sz="1200" kern="0" spc="0" smtClean="0">
                          <a:solidFill>
                            <a:srgbClr val="000000"/>
                          </a:solidFill>
                          <a:latin typeface="+mn-lt"/>
                        </a:rPr>
                        <a:t>증설</a:t>
                      </a:r>
                      <a:r>
                        <a:rPr lang="en-US" altLang="ko-KR" sz="1200" kern="0" spc="0" smtClean="0">
                          <a:solidFill>
                            <a:srgbClr val="000000"/>
                          </a:solidFill>
                          <a:latin typeface="+mn-lt"/>
                        </a:rPr>
                        <a:t>)</a:t>
                      </a:r>
                      <a:endParaRPr lang="en-US" sz="1200" kern="0" spc="0" dirty="0">
                        <a:solidFill>
                          <a:srgbClr val="000000"/>
                        </a:solidFill>
                        <a:latin typeface="+mn-lt"/>
                      </a:endParaRPr>
                    </a:p>
                  </a:txBody>
                  <a:tcPr marL="61725" marR="61725" marT="17065" marB="17065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marL="0" marR="0" indent="0" algn="ctr" fontAlgn="base" latinLnBrk="0">
                        <a:lnSpc>
                          <a:spcPct val="16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ko-KR" altLang="en-US" sz="1200" kern="0" spc="0" smtClean="0">
                          <a:solidFill>
                            <a:srgbClr val="000000"/>
                          </a:solidFill>
                          <a:latin typeface="+mn-lt"/>
                        </a:rPr>
                        <a:t>대진</a:t>
                      </a:r>
                      <a:r>
                        <a:rPr lang="en-US" altLang="ko-KR" sz="1200" kern="0" spc="0" smtClean="0">
                          <a:solidFill>
                            <a:srgbClr val="000000"/>
                          </a:solidFill>
                          <a:latin typeface="+mn-lt"/>
                        </a:rPr>
                        <a:t>CT&amp;T</a:t>
                      </a:r>
                      <a:endParaRPr lang="en-US" sz="1200" kern="0" spc="0" dirty="0">
                        <a:solidFill>
                          <a:srgbClr val="000000"/>
                        </a:solidFill>
                        <a:latin typeface="+mn-lt"/>
                      </a:endParaRPr>
                    </a:p>
                  </a:txBody>
                  <a:tcPr marL="61725" marR="61725" marT="17065" marB="17065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marL="0" marR="0" indent="0" algn="ctr" fontAlgn="base" latinLnBrk="0">
                        <a:lnSpc>
                          <a:spcPct val="16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200" kern="0" spc="0" smtClean="0">
                          <a:solidFill>
                            <a:srgbClr val="000000"/>
                          </a:solidFill>
                          <a:latin typeface="+mn-lt"/>
                        </a:rPr>
                        <a:t>33</a:t>
                      </a:r>
                      <a:endParaRPr lang="en-US" sz="1200" kern="0" spc="0" dirty="0">
                        <a:solidFill>
                          <a:srgbClr val="000000"/>
                        </a:solidFill>
                        <a:latin typeface="+mn-lt"/>
                      </a:endParaRPr>
                    </a:p>
                  </a:txBody>
                  <a:tcPr marL="61725" marR="61725" marT="17065" marB="17065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marL="0" marR="0" indent="0" algn="ctr" defTabSz="914400" rtl="0" eaLnBrk="1" fontAlgn="base" latinLnBrk="0" hangingPunct="1">
                        <a:lnSpc>
                          <a:spcPct val="16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ko-KR" altLang="en-US" sz="1200" kern="0" spc="0" smtClean="0">
                          <a:solidFill>
                            <a:srgbClr val="000000"/>
                          </a:solidFill>
                          <a:latin typeface="+mn-lt"/>
                        </a:rPr>
                        <a:t>태성이엘씨 </a:t>
                      </a:r>
                      <a:r>
                        <a:rPr lang="en-US" altLang="ko-KR" sz="1200" kern="0" spc="0" smtClean="0">
                          <a:solidFill>
                            <a:srgbClr val="000000"/>
                          </a:solidFill>
                          <a:latin typeface="+mn-lt"/>
                        </a:rPr>
                        <a:t>LiFePO</a:t>
                      </a:r>
                      <a:r>
                        <a:rPr lang="en-US" altLang="ko-KR" sz="1200" kern="0" spc="0" baseline="-25000" smtClean="0">
                          <a:solidFill>
                            <a:srgbClr val="000000"/>
                          </a:solidFill>
                          <a:latin typeface="+mn-lt"/>
                        </a:rPr>
                        <a:t>4</a:t>
                      </a:r>
                      <a:endParaRPr lang="ko-KR" altLang="en-US" sz="1200" kern="0" spc="0" smtClean="0">
                        <a:solidFill>
                          <a:srgbClr val="000000"/>
                        </a:solidFill>
                        <a:latin typeface="+mn-lt"/>
                      </a:endParaRPr>
                    </a:p>
                  </a:txBody>
                  <a:tcPr marL="61725" marR="61725" marT="17065" marB="17065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marL="0" marR="0" indent="0" algn="ctr" fontAlgn="base" latinLnBrk="0">
                        <a:lnSpc>
                          <a:spcPct val="16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altLang="ko-KR" sz="1200" kern="0" spc="0" smtClean="0">
                          <a:solidFill>
                            <a:srgbClr val="000000"/>
                          </a:solidFill>
                          <a:latin typeface="+mn-lt"/>
                        </a:rPr>
                        <a:t>F.T-Global</a:t>
                      </a:r>
                      <a:endParaRPr lang="ko-KR" altLang="en-US" sz="1200" kern="0" spc="0" dirty="0">
                        <a:solidFill>
                          <a:srgbClr val="000000"/>
                        </a:solidFill>
                        <a:latin typeface="+mn-lt"/>
                      </a:endParaRPr>
                    </a:p>
                  </a:txBody>
                  <a:tcPr marL="61725" marR="61725" marT="17065" marB="17065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marL="0" marR="0" indent="0" algn="l" fontAlgn="base" latinLnBrk="0">
                        <a:lnSpc>
                          <a:spcPct val="16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200" kern="0" spc="0" smtClean="0">
                          <a:solidFill>
                            <a:srgbClr val="000000"/>
                          </a:solidFill>
                          <a:latin typeface="+mn-lt"/>
                        </a:rPr>
                        <a:t>‘19.04 : 15</a:t>
                      </a:r>
                      <a:r>
                        <a:rPr lang="ko-KR" altLang="en-US" sz="1200" kern="0" spc="0" smtClean="0">
                          <a:solidFill>
                            <a:srgbClr val="000000"/>
                          </a:solidFill>
                          <a:latin typeface="+mn-lt"/>
                        </a:rPr>
                        <a:t>대</a:t>
                      </a:r>
                      <a:r>
                        <a:rPr lang="en-US" altLang="ko-KR" sz="1200" kern="0" spc="0" smtClean="0">
                          <a:solidFill>
                            <a:srgbClr val="000000"/>
                          </a:solidFill>
                          <a:latin typeface="+mn-lt"/>
                        </a:rPr>
                        <a:t>,</a:t>
                      </a:r>
                      <a:r>
                        <a:rPr lang="en-US" sz="1200" kern="0" spc="0" smtClean="0">
                          <a:solidFill>
                            <a:srgbClr val="000000"/>
                          </a:solidFill>
                          <a:latin typeface="+mn-lt"/>
                        </a:rPr>
                        <a:t>‘19.06 : 18</a:t>
                      </a:r>
                      <a:r>
                        <a:rPr lang="ko-KR" altLang="en-US" sz="1200" kern="0" spc="0" smtClean="0">
                          <a:solidFill>
                            <a:srgbClr val="000000"/>
                          </a:solidFill>
                          <a:latin typeface="+mn-lt"/>
                        </a:rPr>
                        <a:t>대 총 </a:t>
                      </a:r>
                      <a:r>
                        <a:rPr lang="en-US" altLang="ko-KR" sz="1200" kern="0" spc="0" smtClean="0">
                          <a:solidFill>
                            <a:srgbClr val="000000"/>
                          </a:solidFill>
                          <a:latin typeface="+mn-lt"/>
                        </a:rPr>
                        <a:t>33</a:t>
                      </a:r>
                      <a:r>
                        <a:rPr lang="ko-KR" altLang="en-US" sz="1200" kern="0" spc="0" smtClean="0">
                          <a:solidFill>
                            <a:srgbClr val="000000"/>
                          </a:solidFill>
                          <a:latin typeface="+mn-lt"/>
                        </a:rPr>
                        <a:t>대 신규구입</a:t>
                      </a:r>
                      <a:endParaRPr lang="en-US" sz="1200" kern="0" spc="0" dirty="0">
                        <a:solidFill>
                          <a:srgbClr val="000000"/>
                        </a:solidFill>
                        <a:latin typeface="+mn-lt"/>
                      </a:endParaRPr>
                    </a:p>
                  </a:txBody>
                  <a:tcPr marL="61725" marR="61725" marT="17065" marB="17065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</a:tr>
            </a:tbl>
          </a:graphicData>
        </a:graphic>
      </p:graphicFrame>
      <p:sp>
        <p:nvSpPr>
          <p:cNvPr id="11" name="Rectangle 2"/>
          <p:cNvSpPr>
            <a:spLocks noChangeArrowheads="1"/>
          </p:cNvSpPr>
          <p:nvPr/>
        </p:nvSpPr>
        <p:spPr bwMode="auto">
          <a:xfrm>
            <a:off x="200472" y="2743798"/>
            <a:ext cx="9478963" cy="36933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anchor="ctr">
            <a:spAutoFit/>
          </a:bodyPr>
          <a:lstStyle/>
          <a:p>
            <a:pPr>
              <a:lnSpc>
                <a:spcPct val="150000"/>
              </a:lnSpc>
            </a:pPr>
            <a:r>
              <a:rPr lang="en-US" altLang="ko-KR" sz="1200" b="1" dirty="0">
                <a:solidFill>
                  <a:srgbClr val="000000"/>
                </a:solidFill>
              </a:rPr>
              <a:t>2</a:t>
            </a:r>
            <a:r>
              <a:rPr lang="en-US" altLang="ko-KR" sz="1200" b="1" dirty="0" smtClean="0">
                <a:solidFill>
                  <a:srgbClr val="000000"/>
                </a:solidFill>
              </a:rPr>
              <a:t>. </a:t>
            </a:r>
            <a:r>
              <a:rPr lang="ko-KR" altLang="en-US" sz="1200" b="1" dirty="0" smtClean="0">
                <a:solidFill>
                  <a:srgbClr val="000000"/>
                </a:solidFill>
              </a:rPr>
              <a:t>코스 별 </a:t>
            </a:r>
            <a:r>
              <a:rPr lang="ko-KR" altLang="en-US" sz="1200" b="1" dirty="0" err="1" smtClean="0">
                <a:solidFill>
                  <a:srgbClr val="000000"/>
                </a:solidFill>
              </a:rPr>
              <a:t>부하량</a:t>
            </a:r>
            <a:r>
              <a:rPr lang="ko-KR" altLang="en-US" sz="1200" b="1" dirty="0" smtClean="0">
                <a:solidFill>
                  <a:srgbClr val="000000"/>
                </a:solidFill>
              </a:rPr>
              <a:t> 비교 </a:t>
            </a:r>
            <a:r>
              <a:rPr lang="ko-KR" altLang="en-US" sz="1200" dirty="0" smtClean="0">
                <a:solidFill>
                  <a:srgbClr val="000000"/>
                </a:solidFill>
              </a:rPr>
              <a:t> </a:t>
            </a:r>
            <a:endParaRPr lang="ko-KR" altLang="en-US" sz="1200" dirty="0" smtClean="0"/>
          </a:p>
        </p:txBody>
      </p:sp>
      <p:graphicFrame>
        <p:nvGraphicFramePr>
          <p:cNvPr id="12" name="표 11"/>
          <p:cNvGraphicFramePr>
            <a:graphicFrameLocks noGrp="1"/>
          </p:cNvGraphicFramePr>
          <p:nvPr/>
        </p:nvGraphicFramePr>
        <p:xfrm>
          <a:off x="416496" y="3109464"/>
          <a:ext cx="8298642" cy="1371600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1428066"/>
                <a:gridCol w="585644"/>
                <a:gridCol w="1351280"/>
                <a:gridCol w="1671955"/>
                <a:gridCol w="1760855"/>
                <a:gridCol w="750421"/>
                <a:gridCol w="750421"/>
              </a:tblGrid>
              <a:tr h="174544">
                <a:tc>
                  <a:txBody>
                    <a:bodyPr/>
                    <a:lstStyle/>
                    <a:p>
                      <a:pPr algn="ctr" latinLnBrk="1"/>
                      <a:r>
                        <a:rPr lang="ko-KR" altLang="en-US" sz="1200" dirty="0" smtClean="0"/>
                        <a:t>구분</a:t>
                      </a:r>
                      <a:endParaRPr lang="ko-KR" altLang="en-US" sz="1200" dirty="0"/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 latinLnBrk="1"/>
                      <a:r>
                        <a:rPr lang="ko-KR" altLang="en-US" sz="1200" dirty="0" smtClean="0"/>
                        <a:t>홀수</a:t>
                      </a:r>
                      <a:endParaRPr lang="ko-KR" altLang="en-US" sz="1200" dirty="0"/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 latinLnBrk="1"/>
                      <a:r>
                        <a:rPr lang="en-US" altLang="ko-KR" sz="1200" smtClean="0"/>
                        <a:t>9</a:t>
                      </a:r>
                      <a:r>
                        <a:rPr lang="ko-KR" altLang="en-US" sz="1200" smtClean="0"/>
                        <a:t>홀 부하량 </a:t>
                      </a:r>
                      <a:r>
                        <a:rPr lang="en-US" altLang="ko-KR" sz="1200" dirty="0" smtClean="0"/>
                        <a:t>(Ah)</a:t>
                      </a:r>
                      <a:endParaRPr lang="ko-KR" altLang="en-US" sz="1200" dirty="0"/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 latinLnBrk="1"/>
                      <a:r>
                        <a:rPr lang="ko-KR" altLang="en-US" sz="1200" dirty="0" err="1" smtClean="0"/>
                        <a:t>부하율</a:t>
                      </a:r>
                      <a:r>
                        <a:rPr lang="en-US" altLang="ko-KR" sz="1200" dirty="0" smtClean="0"/>
                        <a:t>(</a:t>
                      </a:r>
                      <a:r>
                        <a:rPr lang="ko-KR" altLang="en-US" sz="1200" dirty="0" smtClean="0"/>
                        <a:t>％</a:t>
                      </a:r>
                      <a:r>
                        <a:rPr lang="en-US" altLang="ko-KR" sz="1200" dirty="0" smtClean="0"/>
                        <a:t>)-</a:t>
                      </a:r>
                      <a:r>
                        <a:rPr lang="en-US" altLang="ko-KR" sz="1200" smtClean="0"/>
                        <a:t>9</a:t>
                      </a:r>
                      <a:r>
                        <a:rPr lang="ko-KR" altLang="en-US" sz="1200" smtClean="0"/>
                        <a:t>홀</a:t>
                      </a:r>
                      <a:r>
                        <a:rPr lang="en-US" altLang="ko-KR" sz="1200" smtClean="0"/>
                        <a:t>(</a:t>
                      </a:r>
                      <a:r>
                        <a:rPr lang="ko-KR" altLang="en-US" sz="1200" smtClean="0"/>
                        <a:t>실측</a:t>
                      </a:r>
                      <a:r>
                        <a:rPr lang="en-US" altLang="ko-KR" sz="1200" smtClean="0"/>
                        <a:t>)</a:t>
                      </a:r>
                      <a:endParaRPr lang="ko-KR" altLang="en-US" sz="1200" dirty="0"/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marL="0" marR="0" indent="0" algn="ctr" defTabSz="914400" rtl="0" eaLnBrk="1" fontAlgn="auto" latinLnBrk="1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ko-KR" altLang="en-US" sz="1200" dirty="0" err="1" smtClean="0"/>
                        <a:t>부하율</a:t>
                      </a:r>
                      <a:r>
                        <a:rPr lang="en-US" altLang="ko-KR" sz="1200" dirty="0" smtClean="0"/>
                        <a:t>(</a:t>
                      </a:r>
                      <a:r>
                        <a:rPr lang="ko-KR" altLang="en-US" sz="1200" dirty="0" smtClean="0"/>
                        <a:t>％</a:t>
                      </a:r>
                      <a:r>
                        <a:rPr lang="en-US" altLang="ko-KR" sz="1200" dirty="0" smtClean="0"/>
                        <a:t>)-</a:t>
                      </a:r>
                      <a:r>
                        <a:rPr lang="en-US" altLang="ko-KR" sz="1200" smtClean="0"/>
                        <a:t>18</a:t>
                      </a:r>
                      <a:r>
                        <a:rPr lang="ko-KR" altLang="en-US" sz="1200" smtClean="0"/>
                        <a:t>홀</a:t>
                      </a:r>
                      <a:r>
                        <a:rPr lang="en-US" altLang="ko-KR" sz="1200" smtClean="0"/>
                        <a:t>(</a:t>
                      </a:r>
                      <a:r>
                        <a:rPr lang="ko-KR" altLang="en-US" sz="1200" smtClean="0"/>
                        <a:t>예상</a:t>
                      </a:r>
                      <a:r>
                        <a:rPr lang="en-US" altLang="ko-KR" sz="1200" smtClean="0"/>
                        <a:t>)</a:t>
                      </a:r>
                      <a:endParaRPr lang="ko-KR" altLang="en-US" sz="1200" dirty="0" smtClean="0"/>
                    </a:p>
                  </a:txBody>
                  <a:tcPr anchor="ctr"/>
                </a:tc>
                <a:tc gridSpan="2">
                  <a:txBody>
                    <a:bodyPr/>
                    <a:lstStyle/>
                    <a:p>
                      <a:pPr algn="ctr" latinLnBrk="1"/>
                      <a:r>
                        <a:rPr lang="ko-KR" altLang="en-US" sz="1200" dirty="0" smtClean="0"/>
                        <a:t>비고</a:t>
                      </a:r>
                      <a:endParaRPr lang="ko-KR" altLang="en-US" sz="1200" dirty="0"/>
                    </a:p>
                  </a:txBody>
                  <a:tcPr anchor="ctr"/>
                </a:tc>
                <a:tc hMerge="1">
                  <a:txBody>
                    <a:bodyPr/>
                    <a:lstStyle/>
                    <a:p>
                      <a:pPr algn="ctr" latinLnBrk="1"/>
                      <a:endParaRPr lang="ko-KR" altLang="en-US" sz="1200" dirty="0"/>
                    </a:p>
                  </a:txBody>
                  <a:tcPr anchor="ctr"/>
                </a:tc>
              </a:tr>
              <a:tr h="174544">
                <a:tc>
                  <a:txBody>
                    <a:bodyPr/>
                    <a:lstStyle/>
                    <a:p>
                      <a:pPr algn="ctr" latinLnBrk="1"/>
                      <a:r>
                        <a:rPr lang="ko-KR" altLang="en-US" sz="1200" b="1" err="1" smtClean="0"/>
                        <a:t>힐링</a:t>
                      </a:r>
                      <a:r>
                        <a:rPr lang="en-US" altLang="ko-KR" sz="1200" b="1" smtClean="0"/>
                        <a:t>(</a:t>
                      </a:r>
                      <a:r>
                        <a:rPr lang="ko-KR" altLang="en-US" sz="1200" b="1" smtClean="0"/>
                        <a:t>증설</a:t>
                      </a:r>
                      <a:r>
                        <a:rPr lang="en-US" altLang="ko-KR" sz="1200" b="1" smtClean="0"/>
                        <a:t>)</a:t>
                      </a:r>
                      <a:endParaRPr lang="ko-KR" altLang="en-US" sz="1200" b="1" dirty="0"/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 latinLnBrk="1"/>
                      <a:r>
                        <a:rPr lang="en-US" altLang="ko-KR" sz="1200" b="1" dirty="0" smtClean="0"/>
                        <a:t>9</a:t>
                      </a:r>
                      <a:endParaRPr lang="ko-KR" altLang="en-US" sz="1200" b="1" dirty="0"/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 latinLnBrk="1"/>
                      <a:r>
                        <a:rPr lang="en-US" altLang="ko-KR" sz="1200" b="1" smtClean="0"/>
                        <a:t>50.3</a:t>
                      </a:r>
                      <a:endParaRPr lang="ko-KR" altLang="en-US" sz="1200" b="1" dirty="0"/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 latinLnBrk="1"/>
                      <a:r>
                        <a:rPr lang="en-US" altLang="ko-KR" sz="1200" b="1" smtClean="0"/>
                        <a:t>36.3</a:t>
                      </a:r>
                      <a:endParaRPr lang="ko-KR" altLang="en-US" sz="1200" b="1" dirty="0"/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 latinLnBrk="1"/>
                      <a:r>
                        <a:rPr lang="en-US" altLang="ko-KR" sz="1200" b="1" smtClean="0"/>
                        <a:t>72.6</a:t>
                      </a:r>
                      <a:r>
                        <a:rPr lang="ko-KR" altLang="en-US" sz="1200" b="1" smtClean="0"/>
                        <a:t>％</a:t>
                      </a:r>
                      <a:endParaRPr lang="ko-KR" altLang="en-US" sz="1200" b="1" dirty="0"/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marL="0" marR="0" indent="0" algn="ctr" defTabSz="914400" rtl="0" eaLnBrk="1" fontAlgn="auto" latinLnBrk="1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ko-KR" altLang="en-US" sz="1200" b="1" dirty="0" err="1" smtClean="0"/>
                        <a:t>고부하</a:t>
                      </a:r>
                      <a:endParaRPr lang="ko-KR" altLang="en-US" sz="1200" b="1" dirty="0" smtClean="0"/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marL="0" marR="0" indent="0" algn="ctr" defTabSz="914400" rtl="0" eaLnBrk="1" fontAlgn="auto" latinLnBrk="1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US" altLang="ko-KR" sz="1200" b="1" dirty="0" smtClean="0"/>
                        <a:t>1</a:t>
                      </a:r>
                      <a:endParaRPr lang="ko-KR" altLang="en-US" sz="1200" b="1" dirty="0" smtClean="0"/>
                    </a:p>
                  </a:txBody>
                  <a:tcPr anchor="ctr"/>
                </a:tc>
              </a:tr>
              <a:tr h="174544">
                <a:tc>
                  <a:txBody>
                    <a:bodyPr/>
                    <a:lstStyle/>
                    <a:p>
                      <a:pPr algn="ctr" latinLnBrk="1"/>
                      <a:r>
                        <a:rPr lang="ko-KR" altLang="en-US" sz="1200" dirty="0" err="1" smtClean="0"/>
                        <a:t>해피</a:t>
                      </a:r>
                      <a:endParaRPr lang="ko-KR" altLang="en-US" sz="1200" dirty="0"/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 latinLnBrk="1"/>
                      <a:r>
                        <a:rPr lang="en-US" altLang="ko-KR" sz="1200" dirty="0" smtClean="0"/>
                        <a:t>9</a:t>
                      </a:r>
                      <a:endParaRPr lang="ko-KR" altLang="en-US" sz="1200" dirty="0"/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 latinLnBrk="1"/>
                      <a:r>
                        <a:rPr lang="en-US" altLang="ko-KR" sz="1200" dirty="0" smtClean="0"/>
                        <a:t>29.4</a:t>
                      </a:r>
                      <a:endParaRPr lang="ko-KR" altLang="en-US" sz="1200" dirty="0"/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 latinLnBrk="1"/>
                      <a:r>
                        <a:rPr lang="en-US" altLang="ko-KR" sz="1200" dirty="0" smtClean="0"/>
                        <a:t>21.2</a:t>
                      </a:r>
                      <a:endParaRPr lang="ko-KR" altLang="en-US" sz="1200" dirty="0"/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 latinLnBrk="1"/>
                      <a:r>
                        <a:rPr lang="en-US" altLang="ko-KR" sz="1200" dirty="0" smtClean="0"/>
                        <a:t>42.4</a:t>
                      </a:r>
                      <a:r>
                        <a:rPr lang="ko-KR" altLang="en-US" sz="1200" dirty="0" smtClean="0"/>
                        <a:t>％</a:t>
                      </a:r>
                      <a:endParaRPr lang="ko-KR" altLang="en-US" sz="1200" dirty="0"/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 latinLnBrk="1"/>
                      <a:r>
                        <a:rPr lang="ko-KR" altLang="en-US" sz="1200" dirty="0" err="1" smtClean="0"/>
                        <a:t>고부하</a:t>
                      </a:r>
                      <a:endParaRPr lang="ko-KR" altLang="en-US" sz="1200" dirty="0"/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 latinLnBrk="1"/>
                      <a:r>
                        <a:rPr lang="en-US" altLang="ko-KR" sz="1200" dirty="0" smtClean="0"/>
                        <a:t>2</a:t>
                      </a:r>
                      <a:endParaRPr lang="ko-KR" altLang="en-US" sz="1200" dirty="0"/>
                    </a:p>
                  </a:txBody>
                  <a:tcPr anchor="ctr"/>
                </a:tc>
              </a:tr>
              <a:tr h="174544">
                <a:tc>
                  <a:txBody>
                    <a:bodyPr/>
                    <a:lstStyle/>
                    <a:p>
                      <a:pPr algn="ctr" latinLnBrk="1"/>
                      <a:r>
                        <a:rPr lang="ko-KR" altLang="en-US" sz="1200" dirty="0" smtClean="0"/>
                        <a:t>하트</a:t>
                      </a:r>
                      <a:endParaRPr lang="ko-KR" altLang="en-US" sz="1200" dirty="0"/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 latinLnBrk="1"/>
                      <a:r>
                        <a:rPr lang="en-US" altLang="ko-KR" sz="1200" dirty="0" smtClean="0"/>
                        <a:t>9</a:t>
                      </a:r>
                      <a:endParaRPr lang="ko-KR" altLang="en-US" sz="1200" dirty="0"/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 latinLnBrk="1"/>
                      <a:r>
                        <a:rPr lang="en-US" altLang="ko-KR" sz="1200" dirty="0" smtClean="0"/>
                        <a:t>27.8</a:t>
                      </a:r>
                      <a:endParaRPr lang="ko-KR" altLang="en-US" sz="1200" dirty="0"/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 latinLnBrk="1"/>
                      <a:r>
                        <a:rPr lang="en-US" altLang="ko-KR" sz="1200" dirty="0" smtClean="0"/>
                        <a:t>20.1</a:t>
                      </a:r>
                      <a:endParaRPr lang="ko-KR" altLang="en-US" sz="1200" dirty="0"/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 latinLnBrk="1"/>
                      <a:r>
                        <a:rPr lang="en-US" altLang="ko-KR" sz="1200" dirty="0" smtClean="0"/>
                        <a:t>40.2</a:t>
                      </a:r>
                      <a:r>
                        <a:rPr lang="ko-KR" altLang="en-US" sz="1200" dirty="0" smtClean="0"/>
                        <a:t>％</a:t>
                      </a:r>
                      <a:endParaRPr lang="ko-KR" altLang="en-US" sz="1200" dirty="0"/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 latinLnBrk="1"/>
                      <a:r>
                        <a:rPr lang="ko-KR" altLang="en-US" sz="1200" dirty="0" err="1" smtClean="0"/>
                        <a:t>고부하</a:t>
                      </a:r>
                      <a:endParaRPr lang="ko-KR" altLang="en-US" sz="1200" dirty="0"/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 latinLnBrk="1"/>
                      <a:r>
                        <a:rPr lang="en-US" altLang="ko-KR" sz="1200" dirty="0" smtClean="0"/>
                        <a:t>3</a:t>
                      </a:r>
                      <a:endParaRPr lang="ko-KR" altLang="en-US" sz="1200" dirty="0"/>
                    </a:p>
                  </a:txBody>
                  <a:tcPr anchor="ctr"/>
                </a:tc>
              </a:tr>
              <a:tr h="174544">
                <a:tc>
                  <a:txBody>
                    <a:bodyPr/>
                    <a:lstStyle/>
                    <a:p>
                      <a:pPr algn="ctr" latinLnBrk="1"/>
                      <a:r>
                        <a:rPr lang="ko-KR" altLang="en-US" sz="1200" dirty="0" smtClean="0"/>
                        <a:t>휴먼</a:t>
                      </a:r>
                      <a:endParaRPr lang="ko-KR" altLang="en-US" sz="1200" dirty="0"/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 latinLnBrk="1"/>
                      <a:r>
                        <a:rPr lang="en-US" altLang="ko-KR" sz="1200" dirty="0" smtClean="0"/>
                        <a:t>9</a:t>
                      </a:r>
                      <a:endParaRPr lang="ko-KR" altLang="en-US" sz="1200" dirty="0"/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 latinLnBrk="1"/>
                      <a:r>
                        <a:rPr lang="en-US" altLang="ko-KR" sz="1200" dirty="0" smtClean="0"/>
                        <a:t>26.5</a:t>
                      </a:r>
                      <a:endParaRPr lang="ko-KR" altLang="en-US" sz="1200" dirty="0"/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 latinLnBrk="1"/>
                      <a:r>
                        <a:rPr lang="en-US" altLang="ko-KR" sz="1200" dirty="0" smtClean="0"/>
                        <a:t>19.0</a:t>
                      </a:r>
                      <a:endParaRPr lang="ko-KR" altLang="en-US" sz="1200" dirty="0"/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 latinLnBrk="1"/>
                      <a:r>
                        <a:rPr lang="en-US" altLang="ko-KR" sz="1200" dirty="0" smtClean="0"/>
                        <a:t>38.0</a:t>
                      </a:r>
                      <a:r>
                        <a:rPr lang="ko-KR" altLang="en-US" sz="1200" dirty="0" smtClean="0"/>
                        <a:t>％</a:t>
                      </a:r>
                      <a:endParaRPr lang="ko-KR" altLang="en-US" sz="1200" dirty="0"/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 latinLnBrk="1"/>
                      <a:r>
                        <a:rPr lang="ko-KR" altLang="en-US" sz="1200" dirty="0" err="1" smtClean="0"/>
                        <a:t>고부하</a:t>
                      </a:r>
                      <a:endParaRPr lang="ko-KR" altLang="en-US" sz="1200" dirty="0"/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 latinLnBrk="1"/>
                      <a:r>
                        <a:rPr lang="en-US" altLang="ko-KR" sz="1200" dirty="0" smtClean="0"/>
                        <a:t>4</a:t>
                      </a:r>
                      <a:endParaRPr lang="ko-KR" altLang="en-US" sz="1200" dirty="0"/>
                    </a:p>
                  </a:txBody>
                  <a:tcPr anchor="ctr"/>
                </a:tc>
              </a:tr>
            </a:tbl>
          </a:graphicData>
        </a:graphic>
      </p:graphicFrame>
      <p:sp>
        <p:nvSpPr>
          <p:cNvPr id="10" name="Rectangle 2"/>
          <p:cNvSpPr>
            <a:spLocks noChangeArrowheads="1"/>
          </p:cNvSpPr>
          <p:nvPr/>
        </p:nvSpPr>
        <p:spPr bwMode="auto">
          <a:xfrm>
            <a:off x="409785" y="4460364"/>
            <a:ext cx="9478963" cy="92333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anchor="ctr">
            <a:spAutoFit/>
          </a:bodyPr>
          <a:lstStyle/>
          <a:p>
            <a:pPr>
              <a:lnSpc>
                <a:spcPct val="150000"/>
              </a:lnSpc>
            </a:pPr>
            <a:r>
              <a:rPr lang="en-US" altLang="ko-KR" sz="1200" b="1" dirty="0" smtClean="0">
                <a:solidFill>
                  <a:srgbClr val="000000"/>
                </a:solidFill>
              </a:rPr>
              <a:t>※</a:t>
            </a:r>
            <a:r>
              <a:rPr lang="ko-KR" altLang="en-US" sz="1200" b="1" dirty="0" err="1" smtClean="0">
                <a:solidFill>
                  <a:srgbClr val="000000"/>
                </a:solidFill>
              </a:rPr>
              <a:t>해피</a:t>
            </a:r>
            <a:r>
              <a:rPr lang="en-US" altLang="ko-KR" sz="1200" b="1" dirty="0" smtClean="0">
                <a:solidFill>
                  <a:srgbClr val="000000"/>
                </a:solidFill>
              </a:rPr>
              <a:t>,</a:t>
            </a:r>
            <a:r>
              <a:rPr lang="ko-KR" altLang="en-US" sz="1200" b="1" dirty="0" smtClean="0">
                <a:solidFill>
                  <a:srgbClr val="000000"/>
                </a:solidFill>
              </a:rPr>
              <a:t>휴먼</a:t>
            </a:r>
            <a:r>
              <a:rPr lang="en-US" altLang="ko-KR" sz="1200" b="1" dirty="0" smtClean="0">
                <a:solidFill>
                  <a:srgbClr val="000000"/>
                </a:solidFill>
              </a:rPr>
              <a:t>,</a:t>
            </a:r>
            <a:r>
              <a:rPr lang="ko-KR" altLang="en-US" sz="1200" b="1" dirty="0" smtClean="0">
                <a:solidFill>
                  <a:srgbClr val="000000"/>
                </a:solidFill>
              </a:rPr>
              <a:t>하트 코스별 </a:t>
            </a:r>
            <a:r>
              <a:rPr lang="ko-KR" altLang="en-US" sz="1200" b="1" dirty="0" err="1" smtClean="0">
                <a:solidFill>
                  <a:srgbClr val="000000"/>
                </a:solidFill>
              </a:rPr>
              <a:t>부하량은</a:t>
            </a:r>
            <a:r>
              <a:rPr lang="ko-KR" altLang="en-US" sz="1200" b="1" dirty="0" smtClean="0">
                <a:solidFill>
                  <a:srgbClr val="000000"/>
                </a:solidFill>
              </a:rPr>
              <a:t>  </a:t>
            </a:r>
            <a:r>
              <a:rPr lang="en-US" altLang="ko-KR" sz="1200" b="1" dirty="0" smtClean="0">
                <a:solidFill>
                  <a:srgbClr val="000000"/>
                </a:solidFill>
              </a:rPr>
              <a:t>18</a:t>
            </a:r>
            <a:r>
              <a:rPr lang="ko-KR" altLang="en-US" sz="1200" b="1" dirty="0" smtClean="0">
                <a:solidFill>
                  <a:srgbClr val="000000"/>
                </a:solidFill>
              </a:rPr>
              <a:t>홀 운행 시 </a:t>
            </a:r>
            <a:r>
              <a:rPr lang="en-US" altLang="ko-KR" sz="1200" b="1" dirty="0" smtClean="0">
                <a:solidFill>
                  <a:srgbClr val="000000"/>
                </a:solidFill>
              </a:rPr>
              <a:t>38.0~42.4</a:t>
            </a:r>
            <a:r>
              <a:rPr lang="ko-KR" altLang="en-US" sz="1200" b="1" dirty="0" smtClean="0">
                <a:solidFill>
                  <a:srgbClr val="000000"/>
                </a:solidFill>
              </a:rPr>
              <a:t>％ 수준으로  </a:t>
            </a:r>
            <a:r>
              <a:rPr lang="ko-KR" altLang="en-US" sz="1200" b="1" dirty="0" err="1" smtClean="0">
                <a:solidFill>
                  <a:srgbClr val="000000"/>
                </a:solidFill>
              </a:rPr>
              <a:t>고부하</a:t>
            </a:r>
            <a:r>
              <a:rPr lang="ko-KR" altLang="en-US" sz="1200" b="1" dirty="0" smtClean="0">
                <a:solidFill>
                  <a:srgbClr val="000000"/>
                </a:solidFill>
              </a:rPr>
              <a:t> 조건이며</a:t>
            </a:r>
            <a:r>
              <a:rPr lang="en-US" altLang="ko-KR" sz="1200" b="1" smtClean="0">
                <a:solidFill>
                  <a:srgbClr val="000000"/>
                </a:solidFill>
              </a:rPr>
              <a:t>,  </a:t>
            </a:r>
          </a:p>
          <a:p>
            <a:pPr>
              <a:lnSpc>
                <a:spcPct val="150000"/>
              </a:lnSpc>
            </a:pPr>
            <a:r>
              <a:rPr lang="en-US" altLang="ko-KR" sz="1200" b="1" smtClean="0">
                <a:solidFill>
                  <a:srgbClr val="000000"/>
                </a:solidFill>
              </a:rPr>
              <a:t>   </a:t>
            </a:r>
            <a:r>
              <a:rPr lang="ko-KR" altLang="en-US" sz="1200" b="1" dirty="0" err="1" smtClean="0">
                <a:solidFill>
                  <a:srgbClr val="000000"/>
                </a:solidFill>
              </a:rPr>
              <a:t>해피</a:t>
            </a:r>
            <a:r>
              <a:rPr lang="en-US" altLang="ko-KR" sz="1200" b="1" dirty="0" smtClean="0">
                <a:solidFill>
                  <a:srgbClr val="000000"/>
                </a:solidFill>
              </a:rPr>
              <a:t>&gt;</a:t>
            </a:r>
            <a:r>
              <a:rPr lang="ko-KR" altLang="en-US" sz="1200" b="1" dirty="0" smtClean="0">
                <a:solidFill>
                  <a:srgbClr val="000000"/>
                </a:solidFill>
              </a:rPr>
              <a:t>하트</a:t>
            </a:r>
            <a:r>
              <a:rPr lang="en-US" altLang="ko-KR" sz="1200" b="1" dirty="0" smtClean="0">
                <a:solidFill>
                  <a:srgbClr val="000000"/>
                </a:solidFill>
              </a:rPr>
              <a:t>&gt;</a:t>
            </a:r>
            <a:r>
              <a:rPr lang="ko-KR" altLang="en-US" sz="1200" b="1" dirty="0" smtClean="0">
                <a:solidFill>
                  <a:srgbClr val="000000"/>
                </a:solidFill>
              </a:rPr>
              <a:t>휴먼 </a:t>
            </a:r>
            <a:r>
              <a:rPr lang="ko-KR" altLang="en-US" sz="1200" b="1" dirty="0" err="1" smtClean="0">
                <a:solidFill>
                  <a:srgbClr val="000000"/>
                </a:solidFill>
              </a:rPr>
              <a:t>코스순으로</a:t>
            </a:r>
            <a:r>
              <a:rPr lang="ko-KR" altLang="en-US" sz="1200" b="1" dirty="0" smtClean="0">
                <a:solidFill>
                  <a:srgbClr val="000000"/>
                </a:solidFill>
              </a:rPr>
              <a:t>  </a:t>
            </a:r>
            <a:r>
              <a:rPr lang="ko-KR" altLang="en-US" sz="1200" b="1" dirty="0" err="1" smtClean="0">
                <a:solidFill>
                  <a:srgbClr val="000000"/>
                </a:solidFill>
              </a:rPr>
              <a:t>부하량이</a:t>
            </a:r>
            <a:r>
              <a:rPr lang="ko-KR" altLang="en-US" sz="1200" b="1" dirty="0" smtClean="0">
                <a:solidFill>
                  <a:srgbClr val="000000"/>
                </a:solidFill>
              </a:rPr>
              <a:t> 높은 </a:t>
            </a:r>
            <a:r>
              <a:rPr lang="en-US" altLang="ko-KR" sz="1200" b="1" dirty="0" smtClean="0">
                <a:solidFill>
                  <a:srgbClr val="000000"/>
                </a:solidFill>
              </a:rPr>
              <a:t> </a:t>
            </a:r>
            <a:r>
              <a:rPr lang="ko-KR" altLang="en-US" sz="1200" b="1" dirty="0" smtClean="0">
                <a:solidFill>
                  <a:srgbClr val="000000"/>
                </a:solidFill>
              </a:rPr>
              <a:t>것으로 확인 됨</a:t>
            </a:r>
            <a:r>
              <a:rPr lang="en-US" altLang="ko-KR" sz="1200" b="1" dirty="0" smtClean="0">
                <a:solidFill>
                  <a:srgbClr val="000000"/>
                </a:solidFill>
              </a:rPr>
              <a:t>.</a:t>
            </a:r>
          </a:p>
          <a:p>
            <a:pPr>
              <a:lnSpc>
                <a:spcPct val="150000"/>
              </a:lnSpc>
            </a:pPr>
            <a:r>
              <a:rPr lang="en-US" altLang="ko-KR" sz="1200" b="1" dirty="0" smtClean="0">
                <a:solidFill>
                  <a:srgbClr val="000000"/>
                </a:solidFill>
              </a:rPr>
              <a:t>※</a:t>
            </a:r>
            <a:r>
              <a:rPr lang="ko-KR" altLang="en-US" sz="1200" b="1" dirty="0" smtClean="0">
                <a:solidFill>
                  <a:srgbClr val="000000"/>
                </a:solidFill>
              </a:rPr>
              <a:t>신규 </a:t>
            </a:r>
            <a:r>
              <a:rPr lang="ko-KR" altLang="en-US" sz="1200" b="1" dirty="0" err="1" smtClean="0">
                <a:solidFill>
                  <a:srgbClr val="000000"/>
                </a:solidFill>
              </a:rPr>
              <a:t>힐링코스는</a:t>
            </a:r>
            <a:r>
              <a:rPr lang="ko-KR" altLang="en-US" sz="1200" b="1" dirty="0" smtClean="0">
                <a:solidFill>
                  <a:srgbClr val="000000"/>
                </a:solidFill>
              </a:rPr>
              <a:t>  현 코스들보다 </a:t>
            </a:r>
            <a:r>
              <a:rPr lang="en-US" altLang="ko-KR" sz="1200" b="1" dirty="0" smtClean="0">
                <a:solidFill>
                  <a:srgbClr val="000000"/>
                </a:solidFill>
              </a:rPr>
              <a:t>T-UP </a:t>
            </a:r>
            <a:r>
              <a:rPr lang="ko-KR" altLang="en-US" sz="1200" b="1" dirty="0" smtClean="0">
                <a:solidFill>
                  <a:srgbClr val="000000"/>
                </a:solidFill>
              </a:rPr>
              <a:t>이동거리 </a:t>
            </a:r>
            <a:r>
              <a:rPr lang="en-US" altLang="ko-KR" sz="1200" b="1" dirty="0" smtClean="0">
                <a:solidFill>
                  <a:srgbClr val="000000"/>
                </a:solidFill>
              </a:rPr>
              <a:t>, </a:t>
            </a:r>
            <a:r>
              <a:rPr lang="ko-KR" altLang="en-US" sz="1200" b="1" smtClean="0">
                <a:solidFill>
                  <a:srgbClr val="000000"/>
                </a:solidFill>
              </a:rPr>
              <a:t>코스별  경사도가  심함에 따라  </a:t>
            </a:r>
            <a:r>
              <a:rPr lang="en-US" altLang="ko-KR" sz="1200" b="1" smtClean="0">
                <a:solidFill>
                  <a:srgbClr val="000000"/>
                </a:solidFill>
              </a:rPr>
              <a:t>72.6</a:t>
            </a:r>
            <a:r>
              <a:rPr lang="ko-KR" altLang="en-US" sz="1200" b="1" smtClean="0">
                <a:solidFill>
                  <a:srgbClr val="000000"/>
                </a:solidFill>
              </a:rPr>
              <a:t>％의 최고부하를  나타 냄</a:t>
            </a:r>
            <a:r>
              <a:rPr lang="en-US" altLang="ko-KR" sz="1200" b="1" smtClean="0">
                <a:solidFill>
                  <a:srgbClr val="000000"/>
                </a:solidFill>
              </a:rPr>
              <a:t>. (</a:t>
            </a:r>
            <a:r>
              <a:rPr lang="ko-KR" altLang="en-US" sz="1200" b="1" smtClean="0">
                <a:solidFill>
                  <a:srgbClr val="000000"/>
                </a:solidFill>
              </a:rPr>
              <a:t>타 코스 대비 약 </a:t>
            </a:r>
            <a:r>
              <a:rPr lang="en-US" altLang="ko-KR" sz="1200" b="1" smtClean="0">
                <a:solidFill>
                  <a:srgbClr val="000000"/>
                </a:solidFill>
              </a:rPr>
              <a:t>2</a:t>
            </a:r>
            <a:r>
              <a:rPr lang="ko-KR" altLang="en-US" sz="1200" b="1" smtClean="0">
                <a:solidFill>
                  <a:srgbClr val="000000"/>
                </a:solidFill>
              </a:rPr>
              <a:t>배</a:t>
            </a:r>
            <a:r>
              <a:rPr lang="en-US" altLang="ko-KR" sz="1200" b="1" smtClean="0">
                <a:solidFill>
                  <a:srgbClr val="000000"/>
                </a:solidFill>
              </a:rPr>
              <a:t>)</a:t>
            </a:r>
            <a:endParaRPr lang="ko-KR" altLang="en-US" sz="1200" b="1" dirty="0" smtClean="0"/>
          </a:p>
        </p:txBody>
      </p:sp>
      <p:sp>
        <p:nvSpPr>
          <p:cNvPr id="14" name="Rectangle 2"/>
          <p:cNvSpPr>
            <a:spLocks noChangeArrowheads="1"/>
          </p:cNvSpPr>
          <p:nvPr/>
        </p:nvSpPr>
        <p:spPr bwMode="auto">
          <a:xfrm>
            <a:off x="200472" y="5333641"/>
            <a:ext cx="9478963" cy="1200329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anchor="ctr">
            <a:spAutoFit/>
          </a:bodyPr>
          <a:lstStyle/>
          <a:p>
            <a:pPr>
              <a:lnSpc>
                <a:spcPct val="150000"/>
              </a:lnSpc>
            </a:pPr>
            <a:r>
              <a:rPr lang="en-US" altLang="ko-KR" sz="1200" b="1" dirty="0">
                <a:solidFill>
                  <a:srgbClr val="000000"/>
                </a:solidFill>
              </a:rPr>
              <a:t>3</a:t>
            </a:r>
            <a:r>
              <a:rPr lang="en-US" altLang="ko-KR" sz="1200" b="1" smtClean="0">
                <a:solidFill>
                  <a:srgbClr val="000000"/>
                </a:solidFill>
              </a:rPr>
              <a:t>. </a:t>
            </a:r>
            <a:r>
              <a:rPr lang="ko-KR" altLang="en-US" sz="1200" b="1" smtClean="0">
                <a:solidFill>
                  <a:srgbClr val="000000"/>
                </a:solidFill>
              </a:rPr>
              <a:t>결론</a:t>
            </a:r>
            <a:endParaRPr lang="en-US" altLang="ko-KR" sz="1200" b="1" smtClean="0">
              <a:solidFill>
                <a:srgbClr val="000000"/>
              </a:solidFill>
            </a:endParaRPr>
          </a:p>
          <a:p>
            <a:pPr>
              <a:lnSpc>
                <a:spcPct val="150000"/>
              </a:lnSpc>
            </a:pPr>
            <a:r>
              <a:rPr lang="en-US" altLang="ko-KR" sz="1200" b="1" smtClean="0">
                <a:solidFill>
                  <a:srgbClr val="000000"/>
                </a:solidFill>
              </a:rPr>
              <a:t>  1)</a:t>
            </a:r>
            <a:r>
              <a:rPr lang="ko-KR" altLang="en-US" sz="1200" b="1" smtClean="0">
                <a:solidFill>
                  <a:srgbClr val="000000"/>
                </a:solidFill>
              </a:rPr>
              <a:t> 신규 코스 </a:t>
            </a:r>
            <a:r>
              <a:rPr lang="en-US" altLang="ko-KR" sz="1200" b="1" smtClean="0">
                <a:solidFill>
                  <a:srgbClr val="000000"/>
                </a:solidFill>
              </a:rPr>
              <a:t>9</a:t>
            </a:r>
            <a:r>
              <a:rPr lang="ko-KR" altLang="en-US" sz="1200" b="1" smtClean="0">
                <a:solidFill>
                  <a:srgbClr val="000000"/>
                </a:solidFill>
              </a:rPr>
              <a:t>홀 부하량  확인결과  </a:t>
            </a:r>
            <a:r>
              <a:rPr lang="en-US" altLang="ko-KR" sz="1200" b="1" smtClean="0">
                <a:solidFill>
                  <a:srgbClr val="000000"/>
                </a:solidFill>
              </a:rPr>
              <a:t>DOD 2HR</a:t>
            </a:r>
            <a:r>
              <a:rPr lang="ko-KR" altLang="en-US" sz="1200" b="1" smtClean="0">
                <a:solidFill>
                  <a:srgbClr val="000000"/>
                </a:solidFill>
              </a:rPr>
              <a:t> 용량의 </a:t>
            </a:r>
            <a:r>
              <a:rPr lang="en-US" altLang="ko-KR" sz="1200" b="1" smtClean="0">
                <a:solidFill>
                  <a:srgbClr val="000000"/>
                </a:solidFill>
              </a:rPr>
              <a:t>36</a:t>
            </a:r>
            <a:r>
              <a:rPr lang="ko-KR" altLang="en-US" sz="1200" b="1" smtClean="0">
                <a:solidFill>
                  <a:srgbClr val="000000"/>
                </a:solidFill>
              </a:rPr>
              <a:t>％ 수준으로  타 코스 </a:t>
            </a:r>
            <a:r>
              <a:rPr lang="en-US" altLang="ko-KR" sz="1200" b="1" smtClean="0">
                <a:solidFill>
                  <a:srgbClr val="000000"/>
                </a:solidFill>
              </a:rPr>
              <a:t>18</a:t>
            </a:r>
            <a:r>
              <a:rPr lang="ko-KR" altLang="en-US" sz="1200" b="1" smtClean="0">
                <a:solidFill>
                  <a:srgbClr val="000000"/>
                </a:solidFill>
              </a:rPr>
              <a:t>홀 수준의  최고부하  조건으로  확인 됨</a:t>
            </a:r>
            <a:r>
              <a:rPr lang="en-US" altLang="ko-KR" sz="1200" b="1" smtClean="0">
                <a:solidFill>
                  <a:srgbClr val="000000"/>
                </a:solidFill>
              </a:rPr>
              <a:t>.</a:t>
            </a:r>
          </a:p>
          <a:p>
            <a:pPr>
              <a:lnSpc>
                <a:spcPct val="150000"/>
              </a:lnSpc>
            </a:pPr>
            <a:r>
              <a:rPr lang="en-US" altLang="ko-KR" sz="1200" b="1" smtClean="0">
                <a:solidFill>
                  <a:srgbClr val="000000"/>
                </a:solidFill>
              </a:rPr>
              <a:t>  2) L8240 </a:t>
            </a:r>
            <a:r>
              <a:rPr lang="ko-KR" altLang="en-US" sz="1200" b="1" smtClean="0">
                <a:solidFill>
                  <a:srgbClr val="000000"/>
                </a:solidFill>
              </a:rPr>
              <a:t>적용 시 고부하 조건 사용에  따른  조기 수명종료 현상이  발생 될 것으로 판단 됨</a:t>
            </a:r>
            <a:r>
              <a:rPr lang="en-US" altLang="ko-KR" sz="1200" b="1" smtClean="0">
                <a:solidFill>
                  <a:srgbClr val="000000"/>
                </a:solidFill>
              </a:rPr>
              <a:t>.</a:t>
            </a:r>
            <a:r>
              <a:rPr lang="ko-KR" altLang="en-US" sz="1200" smtClean="0">
                <a:solidFill>
                  <a:srgbClr val="000000"/>
                </a:solidFill>
              </a:rPr>
              <a:t> </a:t>
            </a:r>
            <a:endParaRPr lang="en-US" altLang="ko-KR" sz="1200" smtClean="0">
              <a:solidFill>
                <a:srgbClr val="000000"/>
              </a:solidFill>
            </a:endParaRPr>
          </a:p>
          <a:p>
            <a:pPr>
              <a:lnSpc>
                <a:spcPct val="150000"/>
              </a:lnSpc>
            </a:pPr>
            <a:r>
              <a:rPr lang="en-US" altLang="ko-KR" sz="1200" smtClean="0">
                <a:solidFill>
                  <a:srgbClr val="000000"/>
                </a:solidFill>
              </a:rPr>
              <a:t>      </a:t>
            </a:r>
            <a:r>
              <a:rPr lang="ko-KR" altLang="en-US" sz="1200" smtClean="0">
                <a:solidFill>
                  <a:srgbClr val="000000"/>
                </a:solidFill>
              </a:rPr>
              <a:t>▶현재  평균 사용기간  </a:t>
            </a:r>
            <a:r>
              <a:rPr lang="en-US" altLang="ko-KR" sz="1200" smtClean="0">
                <a:solidFill>
                  <a:srgbClr val="000000"/>
                </a:solidFill>
              </a:rPr>
              <a:t>12</a:t>
            </a:r>
            <a:r>
              <a:rPr lang="ko-KR" altLang="en-US" sz="1200" smtClean="0">
                <a:solidFill>
                  <a:srgbClr val="000000"/>
                </a:solidFill>
              </a:rPr>
              <a:t>개월  → </a:t>
            </a:r>
            <a:r>
              <a:rPr lang="en-US" altLang="ko-KR" sz="1200" smtClean="0">
                <a:solidFill>
                  <a:srgbClr val="000000"/>
                </a:solidFill>
              </a:rPr>
              <a:t>12</a:t>
            </a:r>
            <a:r>
              <a:rPr lang="ko-KR" altLang="en-US" sz="1200" smtClean="0">
                <a:solidFill>
                  <a:srgbClr val="000000"/>
                </a:solidFill>
              </a:rPr>
              <a:t>개월 미만으로  단축 예상 됨</a:t>
            </a:r>
            <a:r>
              <a:rPr lang="en-US" altLang="ko-KR" sz="1200" smtClean="0">
                <a:solidFill>
                  <a:srgbClr val="000000"/>
                </a:solidFill>
              </a:rPr>
              <a:t>.</a:t>
            </a:r>
            <a:r>
              <a:rPr lang="ko-KR" altLang="en-US" sz="1200" smtClean="0">
                <a:solidFill>
                  <a:srgbClr val="000000"/>
                </a:solidFill>
              </a:rPr>
              <a:t> </a:t>
            </a:r>
            <a:endParaRPr lang="ko-KR" altLang="en-US" sz="1200" dirty="0" smtClean="0"/>
          </a:p>
        </p:txBody>
      </p:sp>
    </p:spTree>
    <p:extLst>
      <p:ext uri="{BB962C8B-B14F-4D97-AF65-F5344CB8AC3E}">
        <p14:creationId xmlns="" xmlns:p14="http://schemas.microsoft.com/office/powerpoint/2010/main" val="4474747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슬라이드 번호 개체 틀 1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pPr>
              <a:defRPr/>
            </a:pPr>
            <a:fld id="{B9700558-B00D-4CD6-BC24-3C638AA8A8DD}" type="slidenum">
              <a:rPr lang="en-US" altLang="ko-KR" smtClean="0"/>
              <a:pPr>
                <a:defRPr/>
              </a:pPr>
              <a:t>2</a:t>
            </a:fld>
            <a:endParaRPr lang="en-US" altLang="ko-KR"/>
          </a:p>
        </p:txBody>
      </p:sp>
      <p:sp>
        <p:nvSpPr>
          <p:cNvPr id="4" name="Rectangle 79"/>
          <p:cNvSpPr>
            <a:spLocks noChangeArrowheads="1"/>
          </p:cNvSpPr>
          <p:nvPr/>
        </p:nvSpPr>
        <p:spPr bwMode="auto">
          <a:xfrm>
            <a:off x="0" y="6702425"/>
            <a:ext cx="184150" cy="3683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 anchor="ctr">
            <a:spAutoFit/>
          </a:bodyPr>
          <a:lstStyle/>
          <a:p>
            <a:endParaRPr lang="ko-KR" altLang="ko-KR"/>
          </a:p>
        </p:txBody>
      </p:sp>
      <p:sp>
        <p:nvSpPr>
          <p:cNvPr id="6" name="TextBox 12"/>
          <p:cNvSpPr txBox="1">
            <a:spLocks noChangeArrowheads="1"/>
          </p:cNvSpPr>
          <p:nvPr/>
        </p:nvSpPr>
        <p:spPr bwMode="auto">
          <a:xfrm>
            <a:off x="-15875" y="36513"/>
            <a:ext cx="6724918" cy="5847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r>
              <a:rPr lang="ko-KR" altLang="en-US" sz="3200" b="1" dirty="0" err="1" smtClean="0">
                <a:latin typeface="HY헤드라인M" pitchFamily="18" charset="-127"/>
                <a:ea typeface="HY헤드라인M" pitchFamily="18" charset="-127"/>
              </a:rPr>
              <a:t>해피니스</a:t>
            </a:r>
            <a:r>
              <a:rPr lang="en-US" altLang="ko-KR" sz="3200" b="1" dirty="0" smtClean="0">
                <a:latin typeface="HY헤드라인M" pitchFamily="18" charset="-127"/>
                <a:ea typeface="HY헤드라인M" pitchFamily="18" charset="-127"/>
              </a:rPr>
              <a:t>CC </a:t>
            </a:r>
            <a:r>
              <a:rPr lang="ko-KR" altLang="en-US" sz="3200" b="1" dirty="0" smtClean="0">
                <a:latin typeface="HY헤드라인M" pitchFamily="18" charset="-127"/>
                <a:ea typeface="HY헤드라인M" pitchFamily="18" charset="-127"/>
              </a:rPr>
              <a:t>코스별 </a:t>
            </a:r>
            <a:r>
              <a:rPr lang="ko-KR" altLang="en-US" sz="3200" b="1" dirty="0" err="1" smtClean="0">
                <a:latin typeface="HY헤드라인M" pitchFamily="18" charset="-127"/>
                <a:ea typeface="HY헤드라인M" pitchFamily="18" charset="-127"/>
              </a:rPr>
              <a:t>부하량</a:t>
            </a:r>
            <a:r>
              <a:rPr lang="ko-KR" altLang="en-US" sz="3200" b="1" dirty="0" smtClean="0">
                <a:latin typeface="HY헤드라인M" pitchFamily="18" charset="-127"/>
                <a:ea typeface="HY헤드라인M" pitchFamily="18" charset="-127"/>
              </a:rPr>
              <a:t> 확인결과</a:t>
            </a:r>
            <a:endParaRPr lang="ko-KR" altLang="en-US" sz="3200" b="1" dirty="0">
              <a:latin typeface="HY헤드라인M" pitchFamily="18" charset="-127"/>
              <a:ea typeface="HY헤드라인M" pitchFamily="18" charset="-127"/>
            </a:endParaRPr>
          </a:p>
        </p:txBody>
      </p:sp>
      <p:sp>
        <p:nvSpPr>
          <p:cNvPr id="7" name="슬라이드 번호 개체 틀 14"/>
          <p:cNvSpPr txBox="1">
            <a:spLocks/>
          </p:cNvSpPr>
          <p:nvPr/>
        </p:nvSpPr>
        <p:spPr bwMode="auto">
          <a:xfrm>
            <a:off x="2613025" y="6553200"/>
            <a:ext cx="2311400" cy="476250"/>
          </a:xfrm>
          <a:prstGeom prst="rect">
            <a:avLst/>
          </a:prstGeom>
          <a:ln>
            <a:miter lim="800000"/>
            <a:headEnd/>
            <a:tailEnd/>
          </a:ln>
        </p:spPr>
        <p:txBody>
          <a:bodyPr vert="horz" wrap="square" lIns="91440" tIns="45720" rIns="91440" bIns="45720" numCol="1" rtlCol="0" anchor="t" anchorCtr="0" compatLnSpc="1">
            <a:prstTxWarp prst="textNoShape">
              <a:avLst/>
            </a:prstTxWarp>
          </a:bodyPr>
          <a:lstStyle/>
          <a:p>
            <a:pPr marL="0" marR="0" lvl="0" indent="0" algn="r" defTabSz="914400" rtl="0" eaLnBrk="1" fontAlgn="auto" latinLnBrk="1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1F60C6F2-2217-4E51-B892-679A88BF0B3F}" type="slidenum">
              <a:rPr kumimoji="0" lang="en-US" altLang="ko-KR" sz="1400" b="1" i="0" u="none" strike="noStrike" kern="1200" cap="none" spc="0" normalizeH="0" baseline="0" noProof="0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Verdana" pitchFamily="34" charset="0"/>
                <a:ea typeface="+mn-ea"/>
                <a:cs typeface="+mn-cs"/>
              </a:rPr>
              <a:pPr marL="0" marR="0" lvl="0" indent="0" algn="r" defTabSz="914400" rtl="0" eaLnBrk="1" fontAlgn="auto" latinLnBrk="1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2</a:t>
            </a:fld>
            <a:endParaRPr kumimoji="0" lang="en-US" altLang="ko-KR" sz="1400" b="1" i="0" u="none" strike="noStrike" kern="1200" cap="none" spc="0" normalizeH="0" baseline="0" noProof="0" dirty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Verdana" pitchFamily="34" charset="0"/>
              <a:ea typeface="+mn-ea"/>
              <a:cs typeface="+mn-cs"/>
            </a:endParaRPr>
          </a:p>
        </p:txBody>
      </p:sp>
      <p:pic>
        <p:nvPicPr>
          <p:cNvPr id="1026" name="Picture 2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72008" y="1268760"/>
            <a:ext cx="3059017" cy="2725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  <p:pic>
        <p:nvPicPr>
          <p:cNvPr id="1027" name="Picture 3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3224809" y="1268759"/>
            <a:ext cx="3214781" cy="2725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  <p:sp>
        <p:nvSpPr>
          <p:cNvPr id="15" name="TextBox 14"/>
          <p:cNvSpPr txBox="1"/>
          <p:nvPr/>
        </p:nvSpPr>
        <p:spPr>
          <a:xfrm>
            <a:off x="56456" y="764704"/>
            <a:ext cx="4198585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altLang="ko-KR" b="1" dirty="0" smtClean="0"/>
              <a:t>-.</a:t>
            </a:r>
            <a:r>
              <a:rPr lang="ko-KR" altLang="en-US" b="1" dirty="0" err="1" smtClean="0"/>
              <a:t>해피니스</a:t>
            </a:r>
            <a:r>
              <a:rPr lang="en-US" altLang="ko-KR" b="1" dirty="0" smtClean="0"/>
              <a:t>CC</a:t>
            </a:r>
            <a:r>
              <a:rPr lang="ko-KR" altLang="en-US" b="1" dirty="0" smtClean="0"/>
              <a:t> 코스별 </a:t>
            </a:r>
            <a:r>
              <a:rPr lang="ko-KR" altLang="en-US" b="1" dirty="0" err="1" smtClean="0"/>
              <a:t>부하량</a:t>
            </a:r>
            <a:r>
              <a:rPr lang="ko-KR" altLang="en-US" b="1" dirty="0" smtClean="0"/>
              <a:t> 측정결과</a:t>
            </a:r>
            <a:endParaRPr lang="ko-KR" altLang="en-US" b="1" dirty="0"/>
          </a:p>
        </p:txBody>
      </p:sp>
      <p:sp>
        <p:nvSpPr>
          <p:cNvPr id="16" name="TextBox 15"/>
          <p:cNvSpPr txBox="1"/>
          <p:nvPr/>
        </p:nvSpPr>
        <p:spPr>
          <a:xfrm>
            <a:off x="111765" y="4149080"/>
            <a:ext cx="6569427" cy="646331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>
              <a:lnSpc>
                <a:spcPct val="150000"/>
              </a:lnSpc>
            </a:pPr>
            <a:r>
              <a:rPr lang="en-US" altLang="ko-KR" sz="1200" b="1" dirty="0" smtClean="0">
                <a:solidFill>
                  <a:srgbClr val="000000"/>
                </a:solidFill>
              </a:rPr>
              <a:t>-.8V 240Ah – DOD 2Hr </a:t>
            </a:r>
            <a:r>
              <a:rPr lang="ko-KR" altLang="en-US" sz="1200" b="1" dirty="0" smtClean="0">
                <a:solidFill>
                  <a:srgbClr val="000000"/>
                </a:solidFill>
              </a:rPr>
              <a:t>기준 </a:t>
            </a:r>
            <a:r>
              <a:rPr lang="en-US" altLang="ko-KR" sz="1200" b="1" dirty="0" smtClean="0">
                <a:solidFill>
                  <a:srgbClr val="000000"/>
                </a:solidFill>
              </a:rPr>
              <a:t>138.7Ah </a:t>
            </a:r>
            <a:r>
              <a:rPr lang="ko-KR" altLang="en-US" sz="1200" b="1" dirty="0" smtClean="0">
                <a:solidFill>
                  <a:srgbClr val="000000"/>
                </a:solidFill>
              </a:rPr>
              <a:t>적용</a:t>
            </a:r>
            <a:r>
              <a:rPr lang="en-US" altLang="ko-KR" sz="1200" b="1" dirty="0" smtClean="0">
                <a:solidFill>
                  <a:srgbClr val="000000"/>
                </a:solidFill>
              </a:rPr>
              <a:t>.</a:t>
            </a:r>
          </a:p>
          <a:p>
            <a:pPr>
              <a:lnSpc>
                <a:spcPct val="150000"/>
              </a:lnSpc>
            </a:pPr>
            <a:r>
              <a:rPr lang="en-US" altLang="ko-KR" sz="1200" b="1" dirty="0" smtClean="0"/>
              <a:t>-.</a:t>
            </a:r>
            <a:r>
              <a:rPr lang="ko-KR" altLang="en-US" sz="1200" b="1" dirty="0" smtClean="0"/>
              <a:t>코스별 </a:t>
            </a:r>
            <a:r>
              <a:rPr lang="ko-KR" altLang="en-US" sz="1200" b="1" dirty="0" err="1" smtClean="0"/>
              <a:t>부하량</a:t>
            </a:r>
            <a:r>
              <a:rPr lang="ko-KR" altLang="en-US" sz="1200" b="1" dirty="0" smtClean="0"/>
              <a:t> </a:t>
            </a:r>
            <a:r>
              <a:rPr lang="en-US" altLang="ko-KR" sz="1200" b="1" smtClean="0"/>
              <a:t>:</a:t>
            </a:r>
            <a:r>
              <a:rPr lang="ko-KR" altLang="en-US" sz="1200" b="1" smtClean="0">
                <a:solidFill>
                  <a:srgbClr val="000000"/>
                </a:solidFill>
              </a:rPr>
              <a:t> 힐링</a:t>
            </a:r>
            <a:r>
              <a:rPr lang="en-US" altLang="ko-KR" sz="1200" b="1" smtClean="0">
                <a:solidFill>
                  <a:srgbClr val="000000"/>
                </a:solidFill>
              </a:rPr>
              <a:t>(</a:t>
            </a:r>
            <a:r>
              <a:rPr lang="ko-KR" altLang="en-US" sz="1200" b="1" smtClean="0">
                <a:solidFill>
                  <a:srgbClr val="000000"/>
                </a:solidFill>
              </a:rPr>
              <a:t>증설</a:t>
            </a:r>
            <a:r>
              <a:rPr lang="en-US" altLang="ko-KR" sz="1200" b="1" smtClean="0">
                <a:solidFill>
                  <a:srgbClr val="000000"/>
                </a:solidFill>
              </a:rPr>
              <a:t>72.6</a:t>
            </a:r>
            <a:r>
              <a:rPr lang="ko-KR" altLang="en-US" sz="1200" b="1" smtClean="0">
                <a:solidFill>
                  <a:srgbClr val="000000"/>
                </a:solidFill>
              </a:rPr>
              <a:t>％</a:t>
            </a:r>
            <a:r>
              <a:rPr lang="en-US" altLang="ko-KR" sz="1200" b="1" smtClean="0">
                <a:solidFill>
                  <a:srgbClr val="000000"/>
                </a:solidFill>
              </a:rPr>
              <a:t>)-</a:t>
            </a:r>
            <a:r>
              <a:rPr lang="ko-KR" altLang="en-US" sz="1200" b="1" smtClean="0">
                <a:solidFill>
                  <a:srgbClr val="000000"/>
                </a:solidFill>
              </a:rPr>
              <a:t>해피</a:t>
            </a:r>
            <a:r>
              <a:rPr lang="en-US" altLang="ko-KR" sz="1200" b="1" dirty="0" smtClean="0">
                <a:solidFill>
                  <a:srgbClr val="000000"/>
                </a:solidFill>
              </a:rPr>
              <a:t>(42.4</a:t>
            </a:r>
            <a:r>
              <a:rPr lang="ko-KR" altLang="en-US" sz="1200" b="1" dirty="0" smtClean="0">
                <a:solidFill>
                  <a:srgbClr val="000000"/>
                </a:solidFill>
              </a:rPr>
              <a:t>％</a:t>
            </a:r>
            <a:r>
              <a:rPr lang="en-US" altLang="ko-KR" sz="1200" b="1" dirty="0" smtClean="0">
                <a:solidFill>
                  <a:srgbClr val="000000"/>
                </a:solidFill>
              </a:rPr>
              <a:t>)&gt;</a:t>
            </a:r>
            <a:r>
              <a:rPr lang="ko-KR" altLang="en-US" sz="1200" b="1" dirty="0" smtClean="0">
                <a:solidFill>
                  <a:srgbClr val="000000"/>
                </a:solidFill>
              </a:rPr>
              <a:t>하트</a:t>
            </a:r>
            <a:r>
              <a:rPr lang="en-US" altLang="ko-KR" sz="1200" b="1" dirty="0" smtClean="0">
                <a:solidFill>
                  <a:srgbClr val="000000"/>
                </a:solidFill>
              </a:rPr>
              <a:t>(40.2</a:t>
            </a:r>
            <a:r>
              <a:rPr lang="ko-KR" altLang="en-US" sz="1200" b="1" dirty="0" smtClean="0">
                <a:solidFill>
                  <a:srgbClr val="000000"/>
                </a:solidFill>
              </a:rPr>
              <a:t>％</a:t>
            </a:r>
            <a:r>
              <a:rPr lang="en-US" altLang="ko-KR" sz="1200" b="1" dirty="0" smtClean="0">
                <a:solidFill>
                  <a:srgbClr val="000000"/>
                </a:solidFill>
              </a:rPr>
              <a:t>)&gt;</a:t>
            </a:r>
            <a:r>
              <a:rPr lang="ko-KR" altLang="en-US" sz="1200" b="1" dirty="0" smtClean="0">
                <a:solidFill>
                  <a:srgbClr val="000000"/>
                </a:solidFill>
              </a:rPr>
              <a:t>휴먼</a:t>
            </a:r>
            <a:r>
              <a:rPr lang="en-US" altLang="ko-KR" sz="1200" b="1" dirty="0" smtClean="0">
                <a:solidFill>
                  <a:srgbClr val="000000"/>
                </a:solidFill>
              </a:rPr>
              <a:t>(38.0</a:t>
            </a:r>
            <a:r>
              <a:rPr lang="ko-KR" altLang="en-US" sz="1200" b="1" dirty="0" smtClean="0">
                <a:solidFill>
                  <a:srgbClr val="000000"/>
                </a:solidFill>
              </a:rPr>
              <a:t>％</a:t>
            </a:r>
            <a:r>
              <a:rPr lang="en-US" altLang="ko-KR" sz="1200" b="1" dirty="0" smtClean="0">
                <a:solidFill>
                  <a:srgbClr val="000000"/>
                </a:solidFill>
              </a:rPr>
              <a:t>)</a:t>
            </a:r>
            <a:r>
              <a:rPr lang="ko-KR" altLang="en-US" sz="1200" b="1" dirty="0" smtClean="0"/>
              <a:t> 순으로 확인 됨</a:t>
            </a:r>
            <a:r>
              <a:rPr lang="en-US" altLang="ko-KR" sz="1200" b="1" dirty="0" smtClean="0"/>
              <a:t>.</a:t>
            </a:r>
          </a:p>
        </p:txBody>
      </p:sp>
      <p:pic>
        <p:nvPicPr>
          <p:cNvPr id="3" name="Picture 2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6537178" y="1268762"/>
            <a:ext cx="3240000" cy="272496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</p:spTree>
    <p:extLst>
      <p:ext uri="{BB962C8B-B14F-4D97-AF65-F5344CB8AC3E}">
        <p14:creationId xmlns="" xmlns:p14="http://schemas.microsoft.com/office/powerpoint/2010/main" val="4474747"/>
      </p:ext>
    </p:extLst>
  </p:cSld>
  <p:clrMapOvr>
    <a:masterClrMapping/>
  </p:clrMapOvr>
</p:sld>
</file>

<file path=ppt/theme/theme1.xml><?xml version="1.0" encoding="utf-8"?>
<a:theme xmlns:a="http://schemas.openxmlformats.org/drawingml/2006/main" name="PSC테마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맑은 고딕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맑은 고딕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>PSC테마</Template>
  <TotalTime>2144</TotalTime>
  <Words>338</Words>
  <Application>Microsoft Office PowerPoint</Application>
  <PresentationFormat>A4 용지(210x297mm)</PresentationFormat>
  <Paragraphs>79</Paragraphs>
  <Slides>3</Slides>
  <Notes>0</Notes>
  <HiddenSlides>0</HiddenSlides>
  <MMClips>0</MMClips>
  <ScaleCrop>false</ScaleCrop>
  <HeadingPairs>
    <vt:vector size="4" baseType="variant">
      <vt:variant>
        <vt:lpstr>테마</vt:lpstr>
      </vt:variant>
      <vt:variant>
        <vt:i4>1</vt:i4>
      </vt:variant>
      <vt:variant>
        <vt:lpstr>슬라이드 제목</vt:lpstr>
      </vt:variant>
      <vt:variant>
        <vt:i4>3</vt:i4>
      </vt:variant>
    </vt:vector>
  </HeadingPairs>
  <TitlesOfParts>
    <vt:vector size="4" baseType="lpstr">
      <vt:lpstr>PSC테마</vt:lpstr>
      <vt:lpstr>슬라이드 0</vt:lpstr>
      <vt:lpstr>슬라이드 1</vt:lpstr>
      <vt:lpstr>슬라이드 2</vt:lpstr>
    </vt:vector>
  </TitlesOfParts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슬라이드 0</dc:title>
  <dc:creator>박성철</dc:creator>
  <cp:lastModifiedBy>Master</cp:lastModifiedBy>
  <cp:revision>111</cp:revision>
  <dcterms:created xsi:type="dcterms:W3CDTF">2012-02-23T05:18:06Z</dcterms:created>
  <dcterms:modified xsi:type="dcterms:W3CDTF">2019-08-01T05:56:14Z</dcterms:modified>
</cp:coreProperties>
</file>