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3" r:id="rId4"/>
    <p:sldId id="272" r:id="rId5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512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1" y="1590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86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4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16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6" r:id="rId12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emf"/><Relationship Id="rId7" Type="http://schemas.openxmlformats.org/officeDocument/2006/relationships/image" Target="../media/image1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11" Type="http://schemas.openxmlformats.org/officeDocument/2006/relationships/image" Target="../media/image18.jpg"/><Relationship Id="rId5" Type="http://schemas.openxmlformats.org/officeDocument/2006/relationships/image" Target="../media/image12.jpeg"/><Relationship Id="rId10" Type="http://schemas.openxmlformats.org/officeDocument/2006/relationships/image" Target="../media/image17.jp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640632" y="1133426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4000" b="1" smtClean="0">
                <a:latin typeface="맑은 고딕" pitchFamily="50" charset="-127"/>
                <a:ea typeface="맑은 고딕" pitchFamily="50" charset="-127"/>
              </a:rPr>
              <a:t>버드우드</a:t>
            </a:r>
            <a:r>
              <a:rPr lang="en-US" altLang="ko-KR" sz="4000" b="1" smtClean="0">
                <a:latin typeface="맑은 고딕" pitchFamily="50" charset="-127"/>
                <a:ea typeface="맑은 고딕" pitchFamily="50" charset="-127"/>
              </a:rPr>
              <a:t>CC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배터리</a:t>
            </a:r>
            <a:r>
              <a:rPr lang="en-US" altLang="ko-KR" sz="40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점검결과</a:t>
            </a:r>
            <a:endParaRPr lang="en-US" altLang="ko-KR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03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09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A0522D9-C0E8-4E62-9B51-E06192A557D6}"/>
              </a:ext>
            </a:extLst>
          </p:cNvPr>
          <p:cNvSpPr/>
          <p:nvPr/>
        </p:nvSpPr>
        <p:spPr>
          <a:xfrm>
            <a:off x="179512" y="2996952"/>
            <a:ext cx="95260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불만현황</a:t>
            </a: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‘19.03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월 카트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15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장착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약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10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시 카트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배터리고열 발생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 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</a:t>
            </a: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 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1)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카트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장착 후 사용기간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10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시 배터리 고열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(Max. 65℃), Mossing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발생되었으며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Delta-Q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충전기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Algorithm 3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번 적용 됨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납품 시 보증기간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년 적용되었으나 부하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충전량 확인 및 운영상태 확인 후 탄력적 대응이 필요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조치사항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당사제품에 대한 불만을 최소화 시키고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3~4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월 중 카트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14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배터리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(84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교체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예정이므로</a:t>
            </a:r>
            <a:endParaRPr lang="ko-KR" altLang="en-US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당사제품 재 구매 진행을 위해 금번 고열발생된 카트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18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무상교체를 진행토록 하겠으며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2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운영환경에 대한 합동점검 실시하여 탄력적으로 대응토록 하겠음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3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고열 발생된 카트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대의 충전기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Algorithm #3→#1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으로 변경 완료하였으며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합동점검 시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확대적용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토록 하겠음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D8FD293-CD4E-4509-83B0-F8C0F4062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433669"/>
              </p:ext>
            </p:extLst>
          </p:nvPr>
        </p:nvGraphicFramePr>
        <p:xfrm>
          <a:off x="359036" y="1144490"/>
          <a:ext cx="8581264" cy="1564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4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5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7055">
                  <a:extLst>
                    <a:ext uri="{9D8B030D-6E8A-4147-A177-3AD203B41FA5}">
                      <a16:colId xmlns:a16="http://schemas.microsoft.com/office/drawing/2014/main" val="1248187967"/>
                    </a:ext>
                  </a:extLst>
                </a:gridCol>
                <a:gridCol w="1113155">
                  <a:extLst>
                    <a:ext uri="{9D8B030D-6E8A-4147-A177-3AD203B41FA5}">
                      <a16:colId xmlns:a16="http://schemas.microsoft.com/office/drawing/2014/main" val="2764652575"/>
                    </a:ext>
                  </a:extLst>
                </a:gridCol>
                <a:gridCol w="12200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20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45565">
                  <a:extLst>
                    <a:ext uri="{9D8B030D-6E8A-4147-A177-3AD203B41FA5}">
                      <a16:colId xmlns:a16="http://schemas.microsoft.com/office/drawing/2014/main" val="3670100526"/>
                    </a:ext>
                  </a:extLst>
                </a:gridCol>
              </a:tblGrid>
              <a:tr h="3240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홀수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카트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카트수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배터리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충전기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팀수</a:t>
                      </a:r>
                      <a:r>
                        <a:rPr lang="en-US" altLang="ko-KR" sz="1200" smtClean="0"/>
                        <a:t>[Max.]</a:t>
                      </a:r>
                      <a:endParaRPr lang="ko-KR" altLang="en-US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부하율</a:t>
                      </a:r>
                      <a:r>
                        <a:rPr lang="en-US" altLang="ko-KR" sz="1200" smtClean="0"/>
                        <a:t>[</a:t>
                      </a:r>
                      <a:r>
                        <a:rPr lang="ko-KR" altLang="en-US" sz="1200" smtClean="0"/>
                        <a:t>％</a:t>
                      </a:r>
                      <a:r>
                        <a:rPr lang="en-US" altLang="ko-KR" sz="1200" smtClean="0"/>
                        <a:t>]</a:t>
                      </a:r>
                      <a:endParaRPr lang="en-US" altLang="ko-KR" sz="1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83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18</a:t>
                      </a:r>
                      <a:r>
                        <a:rPr lang="ko-KR" altLang="en-US" sz="1200" b="1" smtClean="0"/>
                        <a:t>홀</a:t>
                      </a:r>
                      <a:endParaRPr lang="ko-KR" altLang="en-US" sz="12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CT&amp;T</a:t>
                      </a:r>
                      <a:r>
                        <a:rPr lang="ko-KR" altLang="en-US" sz="1200" b="1" smtClean="0"/>
                        <a:t>카트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64</a:t>
                      </a:r>
                      <a:r>
                        <a:rPr lang="ko-KR" altLang="en-US" sz="1200" b="1" smtClean="0"/>
                        <a:t>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L-8240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25</a:t>
                      </a:r>
                      <a:r>
                        <a:rPr lang="ko-KR" altLang="en-US" sz="1200" b="1" smtClean="0"/>
                        <a:t>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‘19.03[15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]</a:t>
                      </a:r>
                    </a:p>
                    <a:p>
                      <a:pPr algn="ctr" latinLnBrk="1"/>
                      <a:r>
                        <a:rPr lang="en-US" altLang="ko-KR" sz="1200" b="1" smtClean="0"/>
                        <a:t>‘19.09[10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/>
                        <a:t>Detla-Q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/>
                        <a:t>[Algorithm</a:t>
                      </a:r>
                      <a:r>
                        <a:rPr lang="en-US" altLang="ko-KR" sz="1200" b="1" baseline="0" smtClean="0"/>
                        <a:t> 3]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88</a:t>
                      </a:r>
                      <a:r>
                        <a:rPr lang="ko-KR" altLang="en-US" sz="1200" b="1" smtClean="0"/>
                        <a:t>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176</a:t>
                      </a:r>
                      <a:r>
                        <a:rPr lang="ko-KR" altLang="en-US" sz="1200" b="1" smtClean="0"/>
                        <a:t>％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57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RANGER160</a:t>
                      </a:r>
                    </a:p>
                    <a:p>
                      <a:pPr algn="ctr" latinLnBrk="1"/>
                      <a:r>
                        <a:rPr lang="en-US" altLang="ko-KR" sz="1200" b="1" smtClean="0"/>
                        <a:t>[Trojan]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39</a:t>
                      </a:r>
                      <a:r>
                        <a:rPr lang="ko-KR" altLang="en-US" sz="1200" b="1" smtClean="0"/>
                        <a:t>대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‘17.06[10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]</a:t>
                      </a:r>
                    </a:p>
                    <a:p>
                      <a:pPr algn="ctr" latinLnBrk="1"/>
                      <a:r>
                        <a:rPr lang="en-US" altLang="ko-KR" sz="1200" b="1" smtClean="0"/>
                        <a:t>’18.04[11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]</a:t>
                      </a:r>
                    </a:p>
                    <a:p>
                      <a:pPr algn="ctr" latinLnBrk="1"/>
                      <a:r>
                        <a:rPr lang="en-US" altLang="ko-KR" sz="1200" b="1" smtClean="0"/>
                        <a:t>‘18.09[18</a:t>
                      </a:r>
                      <a:r>
                        <a:rPr lang="ko-KR" altLang="en-US" sz="1200" b="1" smtClean="0"/>
                        <a:t>대</a:t>
                      </a:r>
                      <a:r>
                        <a:rPr lang="en-US" altLang="ko-KR" sz="1200" b="1" smtClean="0"/>
                        <a:t>]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5711495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D53516F7-38A8-4483-ABBD-275D6FCEFBEF}"/>
              </a:ext>
            </a:extLst>
          </p:cNvPr>
          <p:cNvSpPr/>
          <p:nvPr/>
        </p:nvSpPr>
        <p:spPr>
          <a:xfrm>
            <a:off x="323528" y="2699628"/>
            <a:ext cx="9237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부하율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평균 일가용 카트 수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50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대 기준      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정제수보충주기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: 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회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/1.5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개월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(1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년미만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), 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회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/1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개월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(1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년이상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836712"/>
            <a:ext cx="15440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버드우드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현황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31033" y="138118"/>
            <a:ext cx="34820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버드우드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EDA9B9-89BC-408A-BAF3-19B6F214AC75}"/>
              </a:ext>
            </a:extLst>
          </p:cNvPr>
          <p:cNvSpPr/>
          <p:nvPr/>
        </p:nvSpPr>
        <p:spPr>
          <a:xfrm>
            <a:off x="-15552" y="73152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점검내역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-15552" y="1070796"/>
            <a:ext cx="41649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5-1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#68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(10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고열불만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8F09456-3CDD-40AB-8612-542BA6A6789A}"/>
              </a:ext>
            </a:extLst>
          </p:cNvPr>
          <p:cNvSpPr/>
          <p:nvPr/>
        </p:nvSpPr>
        <p:spPr>
          <a:xfrm>
            <a:off x="-9919" y="2852936"/>
            <a:ext cx="41152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5-2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#53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(10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고열불만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6" y="1379144"/>
            <a:ext cx="4104456" cy="142674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0" y="3146843"/>
            <a:ext cx="4077001" cy="144883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D8F09456-3CDD-40AB-8612-542BA6A6789A}"/>
              </a:ext>
            </a:extLst>
          </p:cNvPr>
          <p:cNvSpPr/>
          <p:nvPr/>
        </p:nvSpPr>
        <p:spPr>
          <a:xfrm>
            <a:off x="-9919" y="4642722"/>
            <a:ext cx="41152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-2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(10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고열불만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0" y="4936629"/>
            <a:ext cx="4077001" cy="1448832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4304928" y="1628800"/>
            <a:ext cx="1224136" cy="117708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638040" y="1628800"/>
            <a:ext cx="1224136" cy="1177089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971152" y="1628800"/>
            <a:ext cx="1224136" cy="117708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304928" y="3418586"/>
            <a:ext cx="1224136" cy="1177089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5638040" y="3418586"/>
            <a:ext cx="1224136" cy="1177089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6971152" y="3418586"/>
            <a:ext cx="1224136" cy="1177089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304928" y="5185483"/>
            <a:ext cx="1224136" cy="1177089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5638040" y="5185483"/>
            <a:ext cx="1224136" cy="1177089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4879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0FBB4E36-9CDC-40EE-9C49-331EE42DDF78}"/>
              </a:ext>
            </a:extLst>
          </p:cNvPr>
          <p:cNvSpPr/>
          <p:nvPr/>
        </p:nvSpPr>
        <p:spPr>
          <a:xfrm>
            <a:off x="-15552" y="764704"/>
            <a:ext cx="33762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-4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#68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(5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도달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7" y="1053349"/>
            <a:ext cx="4248472" cy="1463391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0FBB4E36-9CDC-40EE-9C49-331EE42DDF78}"/>
              </a:ext>
            </a:extLst>
          </p:cNvPr>
          <p:cNvSpPr/>
          <p:nvPr/>
        </p:nvSpPr>
        <p:spPr>
          <a:xfrm>
            <a:off x="-15552" y="2636299"/>
            <a:ext cx="51684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-5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TROJAN RANGER160 - #36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(23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</a:t>
            </a:r>
            <a:r>
              <a: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도달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7" y="2933213"/>
            <a:ext cx="4248472" cy="146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751834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1898</TotalTime>
  <Words>351</Words>
  <Application>Microsoft Office PowerPoint</Application>
  <PresentationFormat>A4 용지(210x297mm)</PresentationFormat>
  <Paragraphs>48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HY헤드라인M</vt:lpstr>
      <vt:lpstr>굴림</vt:lpstr>
      <vt:lpstr>맑은 고딕</vt:lpstr>
      <vt:lpstr>Arial</vt:lpstr>
      <vt:lpstr>Verdana</vt:lpstr>
      <vt:lpstr>PSC테마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gbattery</cp:lastModifiedBy>
  <cp:revision>127</cp:revision>
  <dcterms:created xsi:type="dcterms:W3CDTF">2012-02-23T05:18:06Z</dcterms:created>
  <dcterms:modified xsi:type="dcterms:W3CDTF">2020-03-10T10:08:55Z</dcterms:modified>
</cp:coreProperties>
</file>