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Default Extension="vml" ContentType="application/vnd.openxmlformats-officedocument.vmlDrawing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Default Extension="bin" ContentType="application/vnd.openxmlformats-officedocument.oleObject"/>
  <Override PartName="/ppt/theme/theme4.xml" ContentType="application/vnd.openxmlformats-officedocument.theme+xml"/>
  <Override PartName="/ppt/notesSlides/notesSlide1.xml" ContentType="application/vnd.openxmlformats-officedocument.presentationml.notesSlide+xml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Layouts/slideLayout3.xml" ContentType="application/vnd.openxmlformats-officedocument.presentationml.slideLayout+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strictFirstAndLastChars="0" saveSubsetFonts="1">
  <p:sldMasterIdLst>
    <p:sldMasterId id="2147484190" r:id="rId1"/>
    <p:sldMasterId id="2147484192" r:id="rId2"/>
  </p:sldMasterIdLst>
  <p:notesMasterIdLst>
    <p:notesMasterId r:id="rId36"/>
  </p:notesMasterIdLst>
  <p:handoutMasterIdLst>
    <p:handoutMasterId r:id="rId37"/>
  </p:handoutMasterIdLst>
  <p:sldIdLst>
    <p:sldId id="374" r:id="rId3"/>
    <p:sldId id="375" r:id="rId4"/>
    <p:sldId id="450" r:id="rId5"/>
    <p:sldId id="391" r:id="rId6"/>
    <p:sldId id="558" r:id="rId7"/>
    <p:sldId id="559" r:id="rId8"/>
    <p:sldId id="560" r:id="rId9"/>
    <p:sldId id="561" r:id="rId10"/>
    <p:sldId id="394" r:id="rId11"/>
    <p:sldId id="518" r:id="rId12"/>
    <p:sldId id="519" r:id="rId13"/>
    <p:sldId id="520" r:id="rId14"/>
    <p:sldId id="521" r:id="rId15"/>
    <p:sldId id="522" r:id="rId16"/>
    <p:sldId id="523" r:id="rId17"/>
    <p:sldId id="524" r:id="rId18"/>
    <p:sldId id="525" r:id="rId19"/>
    <p:sldId id="530" r:id="rId20"/>
    <p:sldId id="540" r:id="rId21"/>
    <p:sldId id="541" r:id="rId22"/>
    <p:sldId id="542" r:id="rId23"/>
    <p:sldId id="557" r:id="rId24"/>
    <p:sldId id="544" r:id="rId25"/>
    <p:sldId id="545" r:id="rId26"/>
    <p:sldId id="547" r:id="rId27"/>
    <p:sldId id="548" r:id="rId28"/>
    <p:sldId id="549" r:id="rId29"/>
    <p:sldId id="546" r:id="rId30"/>
    <p:sldId id="551" r:id="rId31"/>
    <p:sldId id="552" r:id="rId32"/>
    <p:sldId id="554" r:id="rId33"/>
    <p:sldId id="555" r:id="rId34"/>
    <p:sldId id="556" r:id="rId35"/>
  </p:sldIdLst>
  <p:sldSz cx="9906000" cy="6858000" type="A4"/>
  <p:notesSz cx="9926638" cy="6797675"/>
  <p:defaultTextStyle>
    <a:defPPr>
      <a:defRPr lang="en-US"/>
    </a:defPPr>
    <a:lvl1pPr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5pPr>
    <a:lvl6pPr marL="22860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6pPr>
    <a:lvl7pPr marL="27432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7pPr>
    <a:lvl8pPr marL="32004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8pPr>
    <a:lvl9pPr marL="3657600" algn="l" defTabSz="914400" rtl="0" eaLnBrk="1" latinLnBrk="0" hangingPunct="1">
      <a:defRPr sz="1200" kern="1200">
        <a:solidFill>
          <a:srgbClr val="000000"/>
        </a:solidFill>
        <a:latin typeface="Arial" pitchFamily="34" charset="0"/>
        <a:ea typeface="윤고딕130" pitchFamily="18" charset="-127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103991"/>
    <a:srgbClr val="0083CD"/>
    <a:srgbClr val="FF0000"/>
    <a:srgbClr val="000000"/>
    <a:srgbClr val="333333"/>
    <a:srgbClr val="EAEAEA"/>
    <a:srgbClr val="808080"/>
    <a:srgbClr val="B2B2B2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스타일 없음, 표 눈금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8B1032C-EA38-4F05-BA0D-38AFFFC7BED3}" styleName="밝은 스타일 3 - 강조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0A15C55-8517-42AA-B614-E9B94910E393}" styleName="보통 스타일 2 - 강조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073A0DAA-6AF3-43AB-8588-CEC1D06C72B9}" styleName="보통 스타일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  <a:tblStyle styleId="{F5AB1C69-6EDB-4FF4-983F-18BD219EF322}" styleName="보통 스타일 2 - 강조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7DF18680-E054-41AD-8BC1-D1AEF772440D}" styleName="보통 스타일 2 - 강조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2D5ABB26-0587-4C30-8999-92F81FD0307C}" styleName="스타일 없음, 눈금 없음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93296810-A885-4BE3-A3E7-6D5BEEA58F35}" styleName="보통 스타일 2 - 강조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9926" autoAdjust="0"/>
    <p:restoredTop sz="98327" autoAdjust="0"/>
  </p:normalViewPr>
  <p:slideViewPr>
    <p:cSldViewPr snapToGrid="0" showGuides="1">
      <p:cViewPr>
        <p:scale>
          <a:sx n="75" d="100"/>
          <a:sy n="75" d="100"/>
        </p:scale>
        <p:origin x="-1206" y="-78"/>
      </p:cViewPr>
      <p:guideLst>
        <p:guide orient="horz" pos="4074"/>
        <p:guide pos="3782"/>
      </p:guideLst>
    </p:cSldViewPr>
  </p:slideViewPr>
  <p:outlineViewPr>
    <p:cViewPr>
      <p:scale>
        <a:sx n="33" d="100"/>
        <a:sy n="33" d="100"/>
      </p:scale>
      <p:origin x="0" y="978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 snapToGrid="0" showGuides="1">
      <p:cViewPr varScale="1">
        <p:scale>
          <a:sx n="80" d="100"/>
          <a:sy n="80" d="100"/>
        </p:scale>
        <p:origin x="-1332" y="-84"/>
      </p:cViewPr>
      <p:guideLst>
        <p:guide orient="horz" pos="2141"/>
        <p:guide pos="3126"/>
      </p:guideLst>
    </p:cSldViewPr>
  </p:notesViewPr>
  <p:gridSpacing cx="184343675" cy="184343675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viewProps" Target="view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presProps" Target="presProp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handoutMaster" Target="handoutMasters/handoutMaster1.xml"/><Relationship Id="rId40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notesMaster" Target="notesMasters/notesMaster1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6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7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8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9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0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drawings/_rels/vmlDrawing13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png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4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7" name="Rectangle 3"/>
          <p:cNvSpPr>
            <a:spLocks noGrp="1" noChangeArrowheads="1"/>
          </p:cNvSpPr>
          <p:nvPr>
            <p:ph type="dt" sz="quarter" idx="1"/>
          </p:nvPr>
        </p:nvSpPr>
        <p:spPr bwMode="auto">
          <a:xfrm>
            <a:off x="5624513" y="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8" name="Rectangle 4"/>
          <p:cNvSpPr>
            <a:spLocks noGrp="1" noChangeArrowheads="1"/>
          </p:cNvSpPr>
          <p:nvPr>
            <p:ph type="ftr" sz="quarter" idx="2"/>
          </p:nvPr>
        </p:nvSpPr>
        <p:spPr bwMode="auto">
          <a:xfrm>
            <a:off x="0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6389" name="Rectangle 5"/>
          <p:cNvSpPr>
            <a:spLocks noGrp="1" noChangeArrowheads="1"/>
          </p:cNvSpPr>
          <p:nvPr>
            <p:ph type="sldNum" sz="quarter" idx="3"/>
          </p:nvPr>
        </p:nvSpPr>
        <p:spPr bwMode="auto">
          <a:xfrm>
            <a:off x="5624513" y="6419850"/>
            <a:ext cx="4302125" cy="377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463CCB42-13CC-41E0-A556-395B16129613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1028836030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1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5622925" y="0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13517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3122613" y="509588"/>
            <a:ext cx="3683000" cy="2549525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2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993775" y="3228975"/>
            <a:ext cx="7939088" cy="3059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ko-KR" noProof="0" smtClean="0"/>
              <a:t>Click to edit Master text styles</a:t>
            </a:r>
          </a:p>
          <a:p>
            <a:pPr lvl="1"/>
            <a:r>
              <a:rPr lang="en-US" altLang="ko-KR" noProof="0" smtClean="0"/>
              <a:t>Second level</a:t>
            </a:r>
          </a:p>
          <a:p>
            <a:pPr lvl="2"/>
            <a:r>
              <a:rPr lang="en-US" altLang="ko-KR" noProof="0" smtClean="0"/>
              <a:t>Third level</a:t>
            </a:r>
          </a:p>
          <a:p>
            <a:pPr lvl="3"/>
            <a:r>
              <a:rPr lang="en-US" altLang="ko-KR" noProof="0" smtClean="0"/>
              <a:t>Fourth level</a:t>
            </a:r>
          </a:p>
          <a:p>
            <a:pPr lvl="4"/>
            <a:r>
              <a:rPr lang="en-US" altLang="ko-KR" noProof="0" smtClean="0"/>
              <a:t>Fifth level</a:t>
            </a:r>
          </a:p>
        </p:txBody>
      </p:sp>
      <p:sp>
        <p:nvSpPr>
          <p:cNvPr id="922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l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endParaRPr lang="en-US" altLang="ko-KR"/>
          </a:p>
        </p:txBody>
      </p:sp>
      <p:sp>
        <p:nvSpPr>
          <p:cNvPr id="922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3177" tIns="46589" rIns="93177" bIns="46589" numCol="1" anchor="b" anchorCtr="0" compatLnSpc="1">
            <a:prstTxWarp prst="textNoShape">
              <a:avLst/>
            </a:prstTxWarp>
          </a:bodyPr>
          <a:lstStyle>
            <a:lvl1pPr algn="r" eaLnBrk="0" hangingPunct="0">
              <a:defRPr>
                <a:solidFill>
                  <a:schemeClr val="tx1"/>
                </a:solidFill>
                <a:latin typeface="Arial" charset="0"/>
                <a:ea typeface="MS PGothic" pitchFamily="34" charset="-128"/>
              </a:defRPr>
            </a:lvl1pPr>
          </a:lstStyle>
          <a:p>
            <a:pPr>
              <a:defRPr/>
            </a:pPr>
            <a:fld id="{51BFCC33-D580-4B6D-9DC1-94D49FD16D59}" type="slidenum">
              <a:rPr lang="ko-KR" altLang="en-US"/>
              <a:pPr>
                <a:defRPr/>
              </a:pPr>
              <a:t>‹#›</a:t>
            </a:fld>
            <a:endParaRPr lang="en-US" altLang="ko-KR"/>
          </a:p>
        </p:txBody>
      </p:sp>
    </p:spTree>
    <p:extLst>
      <p:ext uri="{BB962C8B-B14F-4D97-AF65-F5344CB8AC3E}">
        <p14:creationId xmlns="" xmlns:p14="http://schemas.microsoft.com/office/powerpoint/2010/main" val="4110566136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MS PGothic" pitchFamily="34" charset="-128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6194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136195" name="Rectangle 3"/>
          <p:cNvSpPr>
            <a:spLocks noGrp="1" noChangeArrowheads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1" hangingPunct="1"/>
            <a:endParaRPr lang="ko-KR" altLang="en-US" smtClean="0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7218" name="슬라이드 이미지 개체 틀 1"/>
          <p:cNvSpPr>
            <a:spLocks noGrp="1" noRot="1" noChangeAspect="1" noTextEdit="1"/>
          </p:cNvSpPr>
          <p:nvPr>
            <p:ph type="sldImg"/>
          </p:nvPr>
        </p:nvSpPr>
        <p:spPr>
          <a:ln/>
        </p:spPr>
      </p:sp>
      <p:sp>
        <p:nvSpPr>
          <p:cNvPr id="137219" name="슬라이드 노트 개체 틀 2"/>
          <p:cNvSpPr>
            <a:spLocks noGrp="1"/>
          </p:cNvSpPr>
          <p:nvPr>
            <p:ph type="body" idx="1"/>
          </p:nvPr>
        </p:nvSpPr>
        <p:spPr>
          <a:noFill/>
          <a:ln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endParaRPr lang="ko-KR" altLang="ko-KR" smtClean="0">
              <a:latin typeface="Arial" pitchFamily="34" charset="0"/>
            </a:endParaRPr>
          </a:p>
        </p:txBody>
      </p:sp>
      <p:sp>
        <p:nvSpPr>
          <p:cNvPr id="137220" name="슬라이드 번호 개체 틀 3"/>
          <p:cNvSpPr txBox="1">
            <a:spLocks noGrp="1"/>
          </p:cNvSpPr>
          <p:nvPr/>
        </p:nvSpPr>
        <p:spPr bwMode="auto">
          <a:xfrm>
            <a:off x="5622925" y="6456363"/>
            <a:ext cx="4302125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91303" tIns="45651" rIns="91303" bIns="45651" anchor="b"/>
          <a:lstStyle>
            <a:lvl1pPr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defTabSz="915988" eaLnBrk="0" hangingPunct="0"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defTabSz="915988" eaLnBrk="0" fontAlgn="base" hangingPunct="0">
              <a:spcBef>
                <a:spcPct val="0"/>
              </a:spcBef>
              <a:spcAft>
                <a:spcPct val="0"/>
              </a:spcAf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pPr algn="r" eaLnBrk="1" latinLnBrk="1" hangingPunct="1"/>
            <a:fld id="{C29F2F78-7A39-46EC-9380-C94F507250E1}" type="slidenum">
              <a:rPr lang="en-US" altLang="ko-KR">
                <a:latin typeface="굴림" pitchFamily="50" charset="-127"/>
                <a:ea typeface="굴림" pitchFamily="50" charset="-127"/>
              </a:rPr>
              <a:pPr algn="r" eaLnBrk="1" latinLnBrk="1" hangingPunct="1"/>
              <a:t>1</a:t>
            </a:fld>
            <a:endParaRPr lang="en-US" altLang="ko-KR">
              <a:latin typeface="굴림" pitchFamily="50" charset="-127"/>
              <a:ea typeface="굴림" pitchFamily="50" charset="-127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pPr>
              <a:defRPr/>
            </a:pPr>
            <a:fld id="{51BFCC33-D580-4B6D-9DC1-94D49FD16D59}" type="slidenum">
              <a:rPr lang="ko-KR" altLang="en-US" smtClean="0"/>
              <a:pPr>
                <a:defRPr/>
              </a:pPr>
              <a:t>12</a:t>
            </a:fld>
            <a:endParaRPr lang="en-US" altLang="ko-KR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2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4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6" Type="http://schemas.openxmlformats.org/officeDocument/2006/relationships/image" Target="../media/image7.png"/><Relationship Id="rId5" Type="http://schemas.openxmlformats.org/officeDocument/2006/relationships/image" Target="../media/image6.png"/><Relationship Id="rId4" Type="http://schemas.openxmlformats.org/officeDocument/2006/relationships/image" Target="../media/image5.png"/><Relationship Id="rId9" Type="http://schemas.openxmlformats.org/officeDocument/2006/relationships/image" Target="../media/image2.png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3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3.vml"/><Relationship Id="rId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4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4.vml"/><Relationship Id="rId4" Type="http://schemas.openxmlformats.org/officeDocument/2006/relationships/image" Target="../media/image2.png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5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5.vml"/><Relationship Id="rId4" Type="http://schemas.openxmlformats.org/officeDocument/2006/relationships/image" Target="../media/image2.png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6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6.vml"/><Relationship Id="rId4" Type="http://schemas.openxmlformats.org/officeDocument/2006/relationships/image" Target="../media/image2.png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7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7.vml"/><Relationship Id="rId4" Type="http://schemas.openxmlformats.org/officeDocument/2006/relationships/image" Target="../media/image2.png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8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8.vml"/><Relationship Id="rId4" Type="http://schemas.openxmlformats.org/officeDocument/2006/relationships/image" Target="../media/image2.png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9.bin"/><Relationship Id="rId2" Type="http://schemas.openxmlformats.org/officeDocument/2006/relationships/slideMaster" Target="../slideMasters/slideMaster1.xml"/><Relationship Id="rId1" Type="http://schemas.openxmlformats.org/officeDocument/2006/relationships/vmlDrawing" Target="../drawings/vmlDrawing9.vml"/><Relationship Id="rId4" Type="http://schemas.openxmlformats.org/officeDocument/2006/relationships/image" Target="../media/image2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png"/><Relationship Id="rId3" Type="http://schemas.openxmlformats.org/officeDocument/2006/relationships/image" Target="../media/image5.png"/><Relationship Id="rId7" Type="http://schemas.openxmlformats.org/officeDocument/2006/relationships/image" Target="../media/image8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2.xml"/><Relationship Id="rId6" Type="http://schemas.openxmlformats.org/officeDocument/2006/relationships/image" Target="../media/image4.png"/><Relationship Id="rId5" Type="http://schemas.openxmlformats.org/officeDocument/2006/relationships/image" Target="../media/image7.png"/><Relationship Id="rId4" Type="http://schemas.openxmlformats.org/officeDocument/2006/relationships/image" Target="../media/image6.png"/><Relationship Id="rId9" Type="http://schemas.openxmlformats.org/officeDocument/2006/relationships/image" Target="../media/image2.png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1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1.vml"/><Relationship Id="rId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2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2.vml"/><Relationship Id="rId4" Type="http://schemas.openxmlformats.org/officeDocument/2006/relationships/image" Target="../media/image2.png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3.bin"/><Relationship Id="rId2" Type="http://schemas.openxmlformats.org/officeDocument/2006/relationships/slideMaster" Target="../slideMasters/slideMaster2.xml"/><Relationship Id="rId1" Type="http://schemas.openxmlformats.org/officeDocument/2006/relationships/vmlDrawing" Target="../drawings/vmlDrawing13.vml"/><Relationship Id="rId4" Type="http://schemas.openxmlformats.org/officeDocument/2006/relationships/image" Target="../media/image2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사용중 마스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fld id="{DAF38886-140C-4545-929E-F40C57073A52}" type="slidenum">
              <a:rPr lang="en-US" smtClean="0">
                <a:latin typeface="맑은 고딕" pitchFamily="50" charset="-127"/>
                <a:ea typeface="맑은 고딕" pitchFamily="50" charset="-127"/>
              </a:rPr>
              <a:pPr fontAlgn="auto">
                <a:spcBef>
                  <a:spcPts val="0"/>
                </a:spcBef>
                <a:spcAft>
                  <a:spcPts val="0"/>
                </a:spcAft>
                <a:defRPr/>
              </a:pPr>
              <a:t>‹#›</a:t>
            </a:fld>
            <a:endParaRPr lang="en-US" dirty="0"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0" y="70024"/>
            <a:ext cx="6984206" cy="638944"/>
          </a:xfrm>
          <a:prstGeom prst="rect">
            <a:avLst/>
          </a:prstGeom>
        </p:spPr>
        <p:txBody>
          <a:bodyPr wrap="none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18"/>
            <a:ext cx="9359900" cy="576263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4" y="80205"/>
            <a:ext cx="2519242" cy="610911"/>
          </a:xfrm>
          <a:prstGeom prst="rect">
            <a:avLst/>
          </a:prstGeom>
        </p:spPr>
        <p:txBody>
          <a:bodyPr wrap="none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4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89448" name="비트맵 이미지" r:id="rId3" imgW="4029637" imgH="1228571" progId="PBrush">
              <p:embed/>
            </p:oleObj>
          </a:graphicData>
        </a:graphic>
      </p:graphicFrame>
      <p:pic>
        <p:nvPicPr>
          <p:cNvPr id="15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30361835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pic>
        <p:nvPicPr>
          <p:cNvPr id="5" name="Picture 10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38594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79904394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531813" y="360363"/>
            <a:ext cx="8799512" cy="288925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31813" y="1711325"/>
            <a:ext cx="8799512" cy="109537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en-US" dirty="0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325DBF0-D941-44B5-A248-9B64EF37FC57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0469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45672954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84A7922A-7318-44B4-A9A1-DDC6F653520E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1493" name="비트맵 이미지" r:id="rId3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6795862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2"/>
          <p:cNvSpPr>
            <a:spLocks noGrp="1"/>
          </p:cNvSpPr>
          <p:nvPr>
            <p:ph type="title"/>
          </p:nvPr>
        </p:nvSpPr>
        <p:spPr>
          <a:xfrm>
            <a:off x="523875" y="360363"/>
            <a:ext cx="8799512" cy="292100"/>
          </a:xfrm>
          <a:prstGeom prst="rect">
            <a:avLst/>
          </a:prstGeom>
        </p:spPr>
        <p:txBody>
          <a:bodyPr/>
          <a:lstStyle>
            <a:lvl1pPr>
              <a:defRPr baseline="0">
                <a:latin typeface="Arial" pitchFamily="34" charset="0"/>
                <a:ea typeface="윤고딕150" pitchFamily="18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5" name="내용 개체 틀 2"/>
          <p:cNvSpPr>
            <a:spLocks noGrp="1"/>
          </p:cNvSpPr>
          <p:nvPr>
            <p:ph idx="1"/>
          </p:nvPr>
        </p:nvSpPr>
        <p:spPr>
          <a:xfrm>
            <a:off x="531813" y="819102"/>
            <a:ext cx="8799512" cy="246221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lang="ko-KR" altLang="en-US" sz="1600" b="1" baseline="0" dirty="0" smtClean="0">
                <a:solidFill>
                  <a:schemeClr val="tx1"/>
                </a:solidFill>
                <a:latin typeface="Arial" pitchFamily="34" charset="0"/>
                <a:ea typeface="맑은 고딕" pitchFamily="50" charset="-127"/>
                <a:cs typeface="+mn-cs"/>
              </a:defRPr>
            </a:lvl1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</p:txBody>
      </p:sp>
      <p:sp>
        <p:nvSpPr>
          <p:cNvPr id="8" name="Rectangle 6"/>
          <p:cNvSpPr>
            <a:spLocks noGrp="1" noChangeArrowheads="1"/>
          </p:cNvSpPr>
          <p:nvPr>
            <p:ph type="sldNum" sz="quarter" idx="10"/>
          </p:nvPr>
        </p:nvSpPr>
        <p:spPr>
          <a:xfrm>
            <a:off x="3921125" y="6545263"/>
            <a:ext cx="2063750" cy="139700"/>
          </a:xfrm>
        </p:spPr>
        <p:txBody>
          <a:bodyPr/>
          <a:lstStyle>
            <a:lvl1pPr algn="ctr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302B2AEB-EBBD-4774-8AD9-28304AEB7152}" type="slidenum">
              <a:rPr lang="ko-KR" altLang="en-US" smtClean="0"/>
              <a:pPr>
                <a:defRPr/>
              </a:pPr>
              <a:t>‹#›</a:t>
            </a:fld>
            <a:endParaRPr lang="en-US" altLang="ko-KR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2517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811244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742950" y="2130427"/>
            <a:ext cx="8420100" cy="1470025"/>
          </a:xfrm>
          <a:prstGeom prst="rect">
            <a:avLst/>
          </a:prstGeom>
        </p:spPr>
        <p:txBody>
          <a:bodyPr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  <a:latin typeface="맑은 고딕" pitchFamily="50" charset="-127"/>
                <a:ea typeface="맑은 고딕" pitchFamily="50" charset="-127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ko-KR" altLang="en-US" dirty="0" smtClean="0"/>
              <a:t>마스터 부제목 스타일 편집</a:t>
            </a:r>
            <a:endParaRPr lang="en-US" dirty="0"/>
          </a:p>
        </p:txBody>
      </p:sp>
      <p:graphicFrame>
        <p:nvGraphicFramePr>
          <p:cNvPr id="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3541" name="비트맵 이미지" r:id="rId3" imgW="4029637" imgH="1228571" progId="PBrush">
              <p:embed/>
            </p:oleObj>
          </a:graphicData>
        </a:graphic>
      </p:graphicFrame>
      <p:pic>
        <p:nvPicPr>
          <p:cNvPr id="8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9565829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1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4565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5419875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2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5589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8985009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3_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5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96613" name="비트맵 이미지" r:id="rId3" imgW="4029637" imgH="1228571" progId="PBrush">
              <p:embed/>
            </p:oleObj>
          </a:graphicData>
        </a:graphic>
      </p:graphicFrame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75077494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79975" y="0"/>
            <a:ext cx="1687513" cy="1998663"/>
          </a:xfrm>
          <a:prstGeom prst="rect">
            <a:avLst/>
          </a:prstGeom>
          <a:noFill/>
          <a:ln>
            <a:noFill/>
          </a:ln>
          <a:effectLst>
            <a:prstShdw prst="shdw17" dist="17961" dir="2700000">
              <a:schemeClr val="bg1">
                <a:gamma/>
                <a:shade val="60000"/>
                <a:invGamma/>
              </a:schemeClr>
            </a:prstShdw>
          </a:effectLst>
          <a:extLst>
            <a:ext uri="{909E8E84-426E-40DD-AFC4-6F175D3DCCD1}">
              <a14:hiddenFill xmlns=""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="" xmlns:a14="http://schemas.microsoft.com/office/drawing/2010/main" w="12700" cap="flat" cmpd="sng" algn="ctr">
                <a:solidFill>
                  <a:srgbClr val="AF9C53"/>
                </a:solidFill>
                <a:prstDash val="solid"/>
                <a:miter lim="800000"/>
                <a:headEnd/>
                <a:tailEnd/>
              </a14:hiddenLine>
            </a:ext>
          </a:extLst>
        </p:spPr>
      </p:pic>
      <p:sp>
        <p:nvSpPr>
          <p:cNvPr id="3" name="Rectangle 2"/>
          <p:cNvSpPr>
            <a:spLocks noChangeArrowheads="1"/>
          </p:cNvSpPr>
          <p:nvPr userDrawn="1"/>
        </p:nvSpPr>
        <p:spPr bwMode="auto">
          <a:xfrm>
            <a:off x="0" y="0"/>
            <a:ext cx="3152775" cy="6858000"/>
          </a:xfrm>
          <a:prstGeom prst="rect">
            <a:avLst/>
          </a:prstGeom>
          <a:gradFill rotWithShape="1">
            <a:gsLst>
              <a:gs pos="0">
                <a:srgbClr val="416074"/>
              </a:gs>
              <a:gs pos="100000">
                <a:srgbClr val="65859A"/>
              </a:gs>
            </a:gsLst>
            <a:lin ang="5400000" scaled="1"/>
          </a:gra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46800" tIns="46800" rIns="468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4" name="Rectangle 9"/>
          <p:cNvSpPr>
            <a:spLocks noChangeArrowheads="1"/>
          </p:cNvSpPr>
          <p:nvPr userDrawn="1"/>
        </p:nvSpPr>
        <p:spPr bwMode="auto">
          <a:xfrm>
            <a:off x="0" y="1989138"/>
            <a:ext cx="9906000" cy="563562"/>
          </a:xfrm>
          <a:prstGeom prst="rect">
            <a:avLst/>
          </a:prstGeom>
          <a:solidFill>
            <a:srgbClr val="A7B88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12700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lIns="90000" tIns="46800" rIns="90000" bIns="46800" anchor="ctr"/>
          <a:lstStyle/>
          <a:p>
            <a:pPr eaLnBrk="0" hangingPunct="0">
              <a:spcBef>
                <a:spcPct val="25000"/>
              </a:spcBef>
            </a:pPr>
            <a:endParaRPr lang="ko-KR" altLang="ko-KR" sz="1400" b="1" dirty="0">
              <a:ea typeface="맑은 고딕" pitchFamily="50" charset="-127"/>
            </a:endParaRPr>
          </a:p>
        </p:txBody>
      </p:sp>
      <p:sp>
        <p:nvSpPr>
          <p:cNvPr id="7" name="직사각형 12"/>
          <p:cNvSpPr>
            <a:spLocks noChangeArrowheads="1"/>
          </p:cNvSpPr>
          <p:nvPr userDrawn="1"/>
        </p:nvSpPr>
        <p:spPr bwMode="auto">
          <a:xfrm>
            <a:off x="215900" y="6589713"/>
            <a:ext cx="2390775" cy="246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pPr eaLnBrk="0" hangingPunct="0">
              <a:spcBef>
                <a:spcPct val="25000"/>
              </a:spcBef>
            </a:pPr>
            <a:r>
              <a:rPr lang="en-US" altLang="ko-KR" sz="1000" dirty="0">
                <a:solidFill>
                  <a:srgbClr val="FFFFFF"/>
                </a:solidFill>
                <a:ea typeface="맑은 고딕" pitchFamily="50" charset="-127"/>
              </a:rPr>
              <a:t>© 2012 Accenture. All rights reserved.</a:t>
            </a:r>
          </a:p>
        </p:txBody>
      </p:sp>
      <p:pic>
        <p:nvPicPr>
          <p:cNvPr id="8" name="Picture 3"/>
          <p:cNvPicPr>
            <a:picLocks noChangeAspect="1" noChangeArrowheads="1"/>
          </p:cNvPicPr>
          <p:nvPr userDrawn="1"/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67488" y="0"/>
            <a:ext cx="16764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6"/>
          <p:cNvPicPr>
            <a:picLocks noChangeAspect="1" noChangeArrowheads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43888" y="0"/>
            <a:ext cx="1662112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5"/>
          <p:cNvPicPr>
            <a:picLocks noChangeAspect="1" noChangeArrowheads="1"/>
          </p:cNvPicPr>
          <p:nvPr userDrawn="1"/>
        </p:nvPicPr>
        <p:blipFill>
          <a:blip r:embed="rId5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52775" y="0"/>
            <a:ext cx="1727200" cy="1989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10"/>
          <p:cNvPicPr>
            <a:picLocks noChangeAspect="1" noChangeArrowheads="1"/>
          </p:cNvPicPr>
          <p:nvPr userDrawn="1"/>
        </p:nvPicPr>
        <p:blipFill>
          <a:blip r:embed="rId6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73782" y="855025"/>
            <a:ext cx="1413163" cy="6277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" name="Picture 11"/>
          <p:cNvPicPr>
            <a:picLocks noChangeAspect="1" noChangeArrowheads="1"/>
          </p:cNvPicPr>
          <p:nvPr userDrawn="1"/>
        </p:nvPicPr>
        <p:blipFill>
          <a:blip r:embed="rId7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4831" y="1995055"/>
            <a:ext cx="2137118" cy="55814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2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3215059" y="6174985"/>
            <a:ext cx="1701325" cy="68301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4" name="Picture 15"/>
          <p:cNvPicPr>
            <a:picLocks noChangeAspect="1" noChangeArrowheads="1"/>
          </p:cNvPicPr>
          <p:nvPr userDrawn="1"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8132440" y="6317673"/>
            <a:ext cx="1644973" cy="51969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767868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10" name="Slide Number Placeholder 22"/>
          <p:cNvSpPr txBox="1">
            <a:spLocks/>
          </p:cNvSpPr>
          <p:nvPr userDrawn="1"/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lIns="91412" tIns="45705" rIns="91412" bIns="45705" anchor="ctr"/>
          <a:lstStyle>
            <a:lvl1pPr algn="ctr">
              <a:defRPr sz="1200">
                <a:solidFill>
                  <a:schemeClr val="tx1"/>
                </a:solidFill>
              </a:defRPr>
            </a:lvl1pPr>
          </a:lstStyle>
          <a:p>
            <a:pPr defTabSz="914118">
              <a:defRPr/>
            </a:pPr>
            <a:fld id="{2DEB2B72-E7E5-4CC9-A9F8-B4DDB5656A17}" type="slidenum">
              <a:rPr lang="en-US" smtClean="0">
                <a:solidFill>
                  <a:prstClr val="black"/>
                </a:solidFill>
                <a:latin typeface="Arial" charset="0"/>
                <a:ea typeface="맑은 고딕" pitchFamily="50" charset="-127"/>
              </a:rPr>
              <a:pPr defTabSz="914118">
                <a:defRPr/>
              </a:pPr>
              <a:t>‹#›</a:t>
            </a:fld>
            <a:endParaRPr lang="en-US" dirty="0">
              <a:solidFill>
                <a:prstClr val="black"/>
              </a:solidFill>
              <a:latin typeface="Arial" charset="0"/>
              <a:ea typeface="맑은 고딕" pitchFamily="50" charset="-127"/>
            </a:endParaRPr>
          </a:p>
        </p:txBody>
      </p:sp>
      <p:sp>
        <p:nvSpPr>
          <p:cNvPr id="23" name="Title 22"/>
          <p:cNvSpPr>
            <a:spLocks noGrp="1"/>
          </p:cNvSpPr>
          <p:nvPr>
            <p:ph type="title"/>
          </p:nvPr>
        </p:nvSpPr>
        <p:spPr>
          <a:xfrm>
            <a:off x="273052" y="70025"/>
            <a:ext cx="6984206" cy="638944"/>
          </a:xfrm>
          <a:prstGeom prst="rect">
            <a:avLst/>
          </a:prstGeom>
        </p:spPr>
        <p:txBody>
          <a:bodyPr wrap="none" lIns="91412" tIns="45705" rIns="91412" bIns="45705" anchor="b"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en-US" dirty="0" smtClean="0"/>
              <a:t>Click to edit Master title style</a:t>
            </a:r>
            <a:endParaRPr lang="en-US" dirty="0"/>
          </a:p>
        </p:txBody>
      </p:sp>
      <p:sp>
        <p:nvSpPr>
          <p:cNvPr id="25" name="Text Placeholder 24"/>
          <p:cNvSpPr>
            <a:spLocks noGrp="1"/>
          </p:cNvSpPr>
          <p:nvPr>
            <p:ph type="body" sz="quarter" idx="10"/>
          </p:nvPr>
        </p:nvSpPr>
        <p:spPr>
          <a:xfrm>
            <a:off x="273050" y="804623"/>
            <a:ext cx="9359900" cy="576263"/>
          </a:xfrm>
          <a:prstGeom prst="rect">
            <a:avLst/>
          </a:prstGeom>
        </p:spPr>
        <p:txBody>
          <a:bodyPr lIns="91412" tIns="45705" rIns="91412" bIns="45705"/>
          <a:lstStyle>
            <a:lvl1pPr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sp>
        <p:nvSpPr>
          <p:cNvPr id="16" name="Text Placeholder 24"/>
          <p:cNvSpPr>
            <a:spLocks noGrp="1"/>
          </p:cNvSpPr>
          <p:nvPr>
            <p:ph type="body" sz="quarter" idx="11"/>
          </p:nvPr>
        </p:nvSpPr>
        <p:spPr>
          <a:xfrm>
            <a:off x="7329265" y="80207"/>
            <a:ext cx="2519242" cy="600277"/>
          </a:xfrm>
          <a:prstGeom prst="rect">
            <a:avLst/>
          </a:prstGeom>
        </p:spPr>
        <p:txBody>
          <a:bodyPr wrap="none" lIns="91412" tIns="45705" rIns="91412" bIns="45705"/>
          <a:lstStyle>
            <a:lvl1pPr algn="r">
              <a:defRPr sz="1200">
                <a:latin typeface="맑은 고딕" pitchFamily="50" charset="-127"/>
                <a:ea typeface="맑은 고딕" pitchFamily="50" charset="-127"/>
              </a:defRPr>
            </a:lvl1pPr>
          </a:lstStyle>
          <a:p>
            <a:pPr lvl="0"/>
            <a:r>
              <a:rPr lang="en-US" dirty="0" smtClean="0"/>
              <a:t>Click to edit Master text styles</a:t>
            </a:r>
          </a:p>
        </p:txBody>
      </p:sp>
      <p:graphicFrame>
        <p:nvGraphicFramePr>
          <p:cNvPr id="11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4504" name="비트맵 이미지" r:id="rId3" imgW="4029637" imgH="1228571" progId="PBrush">
              <p:embed/>
            </p:oleObj>
          </a:graphicData>
        </a:graphic>
      </p:graphicFrame>
      <p:pic>
        <p:nvPicPr>
          <p:cNvPr id="12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27331509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 userDrawn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3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4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defRPr>
                <a:ea typeface="맑은 고딕" pitchFamily="50" charset="-127"/>
              </a:defRPr>
            </a:lvl2pPr>
            <a:lvl3pPr>
              <a:defRPr>
                <a:ea typeface="맑은 고딕" pitchFamily="50" charset="-127"/>
              </a:defRPr>
            </a:lvl3pPr>
            <a:lvl4pPr>
              <a:defRPr>
                <a:ea typeface="맑은 고딕" pitchFamily="50" charset="-127"/>
              </a:defRPr>
            </a:lvl4pPr>
            <a:lvl5pPr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8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 latinLnBrk="1">
              <a:defRPr kumimoji="1">
                <a:ea typeface="맑은 고딕" pitchFamily="50" charset="-127"/>
              </a:defRPr>
            </a:lvl1pPr>
          </a:lstStyle>
          <a:p>
            <a:pPr>
              <a:defRPr/>
            </a:pPr>
            <a:fld id="{F41DB569-FECA-4AC0-B73C-1E8C5906E481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9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5525" name="비트맵 이미지" r:id="rId3" imgW="4029637" imgH="1228571" progId="PBrush">
              <p:embed/>
            </p:oleObj>
          </a:graphicData>
        </a:graphic>
      </p:graphicFrame>
      <p:pic>
        <p:nvPicPr>
          <p:cNvPr id="10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2939487053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266700" y="92075"/>
            <a:ext cx="7559675" cy="596900"/>
          </a:xfrm>
          <a:prstGeom prst="rect">
            <a:avLst/>
          </a:prstGeom>
        </p:spPr>
        <p:txBody>
          <a:bodyPr/>
          <a:lstStyle>
            <a:lvl1pPr algn="l">
              <a:defRPr sz="1400">
                <a:latin typeface="맑은 고딕" pitchFamily="50" charset="-127"/>
                <a:ea typeface="맑은 고딕" pitchFamily="50" charset="-127"/>
              </a:defRPr>
            </a:lvl1pPr>
          </a:lstStyle>
          <a:p>
            <a:r>
              <a:rPr lang="ko-KR" altLang="en-US" dirty="0" smtClean="0"/>
              <a:t>마스터 제목 스타일 편집</a:t>
            </a:r>
            <a:endParaRPr lang="ko-KR" altLang="en-US" dirty="0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273050" y="808038"/>
            <a:ext cx="9245600" cy="719137"/>
          </a:xfrm>
          <a:prstGeom prst="rect">
            <a:avLst/>
          </a:prstGeom>
        </p:spPr>
        <p:txBody>
          <a:bodyPr/>
          <a:lstStyle>
            <a:lvl1pPr marL="0" indent="0">
              <a:buFontTx/>
              <a:buNone/>
              <a:defRPr>
                <a:latin typeface="맑은 고딕" pitchFamily="50" charset="-127"/>
                <a:ea typeface="맑은 고딕" pitchFamily="50" charset="-127"/>
              </a:defRPr>
            </a:lvl1pPr>
            <a:lvl2pPr>
              <a:buFontTx/>
              <a:buNone/>
              <a:defRPr>
                <a:ea typeface="맑은 고딕" pitchFamily="50" charset="-127"/>
              </a:defRPr>
            </a:lvl2pPr>
            <a:lvl3pPr>
              <a:buFontTx/>
              <a:buNone/>
              <a:defRPr>
                <a:ea typeface="맑은 고딕" pitchFamily="50" charset="-127"/>
              </a:defRPr>
            </a:lvl3pPr>
            <a:lvl4pPr>
              <a:buFontTx/>
              <a:buNone/>
              <a:defRPr>
                <a:ea typeface="맑은 고딕" pitchFamily="50" charset="-127"/>
              </a:defRPr>
            </a:lvl4pPr>
            <a:lvl5pPr>
              <a:buFontTx/>
              <a:buNone/>
              <a:defRPr>
                <a:ea typeface="맑은 고딕" pitchFamily="50" charset="-127"/>
              </a:defRPr>
            </a:lvl5pPr>
          </a:lstStyle>
          <a:p>
            <a:pPr lvl="0"/>
            <a:r>
              <a:rPr lang="ko-KR" altLang="en-US" dirty="0" smtClean="0"/>
              <a:t>마스터 텍스트 스타일을 편집합니다</a:t>
            </a:r>
          </a:p>
          <a:p>
            <a:pPr lvl="1"/>
            <a:r>
              <a:rPr lang="ko-KR" altLang="en-US" dirty="0" smtClean="0"/>
              <a:t>둘째 수준</a:t>
            </a:r>
          </a:p>
          <a:p>
            <a:pPr lvl="2"/>
            <a:r>
              <a:rPr lang="ko-KR" altLang="en-US" dirty="0" smtClean="0"/>
              <a:t>셋째 수준</a:t>
            </a:r>
          </a:p>
          <a:p>
            <a:pPr lvl="3"/>
            <a:r>
              <a:rPr lang="ko-KR" altLang="en-US" dirty="0" smtClean="0"/>
              <a:t>넷째 수준</a:t>
            </a:r>
          </a:p>
          <a:p>
            <a:pPr lvl="4"/>
            <a:r>
              <a:rPr lang="ko-KR" altLang="en-US" dirty="0" smtClean="0"/>
              <a:t>다섯째 수준</a:t>
            </a:r>
            <a:endParaRPr lang="ko-KR" altLang="en-US" dirty="0"/>
          </a:p>
        </p:txBody>
      </p:sp>
      <p:sp>
        <p:nvSpPr>
          <p:cNvPr id="7" name="Rectangle 3"/>
          <p:cNvSpPr>
            <a:spLocks noGrp="1" noChangeArrowheads="1"/>
          </p:cNvSpPr>
          <p:nvPr>
            <p:ph type="sldNum" sz="quarter" idx="10"/>
          </p:nvPr>
        </p:nvSpPr>
        <p:spPr/>
        <p:txBody>
          <a:bodyPr/>
          <a:lstStyle>
            <a:lvl1pPr defTabSz="914400">
              <a:defRPr>
                <a:ea typeface="맑은 고딕" pitchFamily="50" charset="-127"/>
              </a:defRPr>
            </a:lvl1pPr>
          </a:lstStyle>
          <a:p>
            <a:pPr>
              <a:defRPr/>
            </a:pPr>
            <a:fld id="{64D2C2B7-397C-4E1D-BA0B-2A4F8D6A9B5B}" type="slidenum">
              <a:rPr lang="zh-SG" altLang="en-US" smtClean="0"/>
              <a:pPr>
                <a:defRPr/>
              </a:pPr>
              <a:t>‹#›</a:t>
            </a:fld>
            <a:endParaRPr lang="en-US" altLang="zh-SG" dirty="0"/>
          </a:p>
        </p:txBody>
      </p:sp>
      <p:graphicFrame>
        <p:nvGraphicFramePr>
          <p:cNvPr id="8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36549" name="비트맵 이미지" r:id="rId3" imgW="4029637" imgH="1228571" progId="PBrush">
              <p:embed/>
            </p:oleObj>
          </a:graphicData>
        </a:graphic>
      </p:graphicFrame>
      <p:pic>
        <p:nvPicPr>
          <p:cNvPr id="9" name="Picture 15"/>
          <p:cNvPicPr>
            <a:picLocks noChangeAspect="1" noChangeArrowheads="1"/>
          </p:cNvPicPr>
          <p:nvPr userDrawn="1"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111572867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pn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oleObject" Target="../embeddings/oleObject1.bin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vmlDrawing" Target="../drawings/vmlDrawing1.vml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.png"/><Relationship Id="rId3" Type="http://schemas.openxmlformats.org/officeDocument/2006/relationships/slideLayout" Target="../slideLayouts/slideLayout12.xml"/><Relationship Id="rId7" Type="http://schemas.openxmlformats.org/officeDocument/2006/relationships/oleObject" Target="../embeddings/oleObject10.bin"/><Relationship Id="rId2" Type="http://schemas.openxmlformats.org/officeDocument/2006/relationships/slideLayout" Target="../slideLayouts/slideLayout11.xml"/><Relationship Id="rId1" Type="http://schemas.openxmlformats.org/officeDocument/2006/relationships/slideLayout" Target="../slideLayouts/slideLayout10.xml"/><Relationship Id="rId6" Type="http://schemas.openxmlformats.org/officeDocument/2006/relationships/vmlDrawing" Target="../drawings/vmlDrawing10.vml"/><Relationship Id="rId5" Type="http://schemas.openxmlformats.org/officeDocument/2006/relationships/theme" Target="../theme/theme2.xml"/><Relationship Id="rId4" Type="http://schemas.openxmlformats.org/officeDocument/2006/relationships/slideLayout" Target="../slideLayouts/slideLayout1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Line 4"/>
          <p:cNvSpPr>
            <a:spLocks noChangeShapeType="1"/>
          </p:cNvSpPr>
          <p:nvPr userDrawn="1"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27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1032" name="비트맵 이미지" r:id="rId12" imgW="4029637" imgH="1228571" progId="PBrush">
              <p:embed/>
            </p:oleObj>
          </a:graphicData>
        </a:graphic>
      </p:graphicFrame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104EC927-9575-4CD6-B15D-88D333E939E4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pic>
        <p:nvPicPr>
          <p:cNvPr id="6" name="Picture 15"/>
          <p:cNvPicPr>
            <a:picLocks noChangeAspect="1" noChangeArrowheads="1"/>
          </p:cNvPicPr>
          <p:nvPr userDrawn="1"/>
        </p:nvPicPr>
        <p:blipFill>
          <a:blip r:embed="rId13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21" r:id="rId1"/>
    <p:sldLayoutId id="2147484622" r:id="rId2"/>
    <p:sldLayoutId id="2147484623" r:id="rId3"/>
    <p:sldLayoutId id="2147484624" r:id="rId4"/>
    <p:sldLayoutId id="2147484625" r:id="rId5"/>
    <p:sldLayoutId id="2147484626" r:id="rId6"/>
    <p:sldLayoutId id="2147484627" r:id="rId7"/>
    <p:sldLayoutId id="2147484628" r:id="rId8"/>
    <p:sldLayoutId id="2147484629" r:id="rId9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lIns="91412" tIns="45705" rIns="91412" bIns="45705" anchor="ctr"/>
          <a:lstStyle/>
          <a:p>
            <a:endParaRPr lang="en-US" dirty="0">
              <a:ea typeface="맑은 고딕" pitchFamily="50" charset="-127"/>
            </a:endParaRPr>
          </a:p>
        </p:txBody>
      </p:sp>
      <p:sp>
        <p:nvSpPr>
          <p:cNvPr id="23" name="Slide Number Placeholder 22"/>
          <p:cNvSpPr>
            <a:spLocks noGrp="1"/>
          </p:cNvSpPr>
          <p:nvPr>
            <p:ph type="sldNum" sz="quarter" idx="4"/>
          </p:nvPr>
        </p:nvSpPr>
        <p:spPr>
          <a:xfrm>
            <a:off x="3797300" y="6465888"/>
            <a:ext cx="2311400" cy="365125"/>
          </a:xfrm>
          <a:prstGeom prst="rect">
            <a:avLst/>
          </a:prstGeom>
        </p:spPr>
        <p:txBody>
          <a:bodyPr vert="horz" lIns="91412" tIns="45705" rIns="91412" bIns="45705" rtlCol="0" anchor="ctr"/>
          <a:lstStyle>
            <a:lvl1pPr algn="ctr" defTabSz="914118">
              <a:defRPr sz="1200">
                <a:solidFill>
                  <a:prstClr val="black"/>
                </a:solidFill>
                <a:latin typeface="Arial" charset="0"/>
                <a:ea typeface="맑은 고딕" pitchFamily="50" charset="-127"/>
              </a:defRPr>
            </a:lvl1pPr>
          </a:lstStyle>
          <a:p>
            <a:pPr>
              <a:defRPr/>
            </a:pPr>
            <a:fld id="{658E331A-1CC7-4BDB-81D6-2AD2D3DA9698}" type="slidenum">
              <a:rPr lang="en-US" smtClean="0"/>
              <a:pPr>
                <a:defRPr/>
              </a:pPr>
              <a:t>‹#›</a:t>
            </a:fld>
            <a:endParaRPr lang="en-US" dirty="0"/>
          </a:p>
        </p:txBody>
      </p:sp>
      <p:graphicFrame>
        <p:nvGraphicFramePr>
          <p:cNvPr id="6" name="Object 11"/>
          <p:cNvGraphicFramePr>
            <a:graphicFrameLocks noChangeAspect="1"/>
          </p:cNvGraphicFramePr>
          <p:nvPr userDrawn="1"/>
        </p:nvGraphicFramePr>
        <p:xfrm>
          <a:off x="80900" y="6507678"/>
          <a:ext cx="1217613" cy="350322"/>
        </p:xfrm>
        <a:graphic>
          <a:graphicData uri="http://schemas.openxmlformats.org/presentationml/2006/ole">
            <p:oleObj spid="_x0000_s2057" name="비트맵 이미지" r:id="rId7" imgW="4029637" imgH="1228571" progId="PBrush">
              <p:embed/>
            </p:oleObj>
          </a:graphicData>
        </a:graphic>
      </p:graphicFrame>
      <p:pic>
        <p:nvPicPr>
          <p:cNvPr id="7" name="Picture 15"/>
          <p:cNvPicPr>
            <a:picLocks noChangeAspect="1" noChangeArrowheads="1"/>
          </p:cNvPicPr>
          <p:nvPr userDrawn="1"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8526481" y="6435928"/>
            <a:ext cx="1270660" cy="40143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4666" r:id="rId1"/>
    <p:sldLayoutId id="2147484667" r:id="rId2"/>
    <p:sldLayoutId id="2147484668" r:id="rId3"/>
    <p:sldLayoutId id="2147484669" r:id="rId4"/>
  </p:sldLayoutIdLst>
  <p:timing>
    <p:tnLst>
      <p:par>
        <p:cTn id="1" dur="indefinite" restart="never" nodeType="tmRoot"/>
      </p:par>
    </p:tnLst>
  </p:timing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lang="en-US" altLang="zh-SG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5pPr>
      <a:lvl6pPr marL="4572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6pPr>
      <a:lvl7pPr marL="9144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7pPr>
      <a:lvl8pPr marL="13716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8pPr>
      <a:lvl9pPr marL="1828800" algn="ctr" rtl="0" eaLnBrk="0" fontAlgn="base" hangingPunct="0">
        <a:spcBef>
          <a:spcPct val="0"/>
        </a:spcBef>
        <a:spcAft>
          <a:spcPct val="0"/>
        </a:spcAft>
        <a:defRPr b="1">
          <a:solidFill>
            <a:srgbClr val="000000"/>
          </a:solidFill>
          <a:latin typeface="맑은 고딕" pitchFamily="50" charset="-127"/>
          <a:ea typeface="맑은 고딕" pitchFamily="50" charset="-127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lang="en-US" sz="1600" b="1" dirty="0">
          <a:solidFill>
            <a:srgbClr val="000000"/>
          </a:solidFill>
          <a:latin typeface="맑은 고딕" pitchFamily="50" charset="-127"/>
          <a:ea typeface="맑은 고딕" pitchFamily="50" charset="-127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Wingdings" pitchFamily="2" charset="2"/>
        <a:buChar char="§"/>
        <a:defRPr>
          <a:solidFill>
            <a:schemeClr val="tx1"/>
          </a:solidFill>
          <a:latin typeface="Arial" charset="0"/>
          <a:ea typeface="맑은 고딕" pitchFamily="50" charset="-127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itchFamily="34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5pPr>
      <a:lvl6pPr marL="25146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6pPr>
      <a:lvl7pPr marL="29718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7pPr>
      <a:lvl8pPr marL="3429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8pPr>
      <a:lvl9pPr marL="3886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>
          <a:solidFill>
            <a:schemeClr val="tx1"/>
          </a:solidFill>
          <a:latin typeface="Arial" charset="0"/>
          <a:ea typeface="맑은 고딕" pitchFamily="50" charset="-127"/>
        </a:defRPr>
      </a:lvl9pPr>
    </p:bodyStyle>
    <p:otherStyle/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0.pn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3.png"/><Relationship Id="rId2" Type="http://schemas.openxmlformats.org/officeDocument/2006/relationships/image" Target="../media/image22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4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7.png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pn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6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4.png"/><Relationship Id="rId2" Type="http://schemas.openxmlformats.org/officeDocument/2006/relationships/image" Target="../media/image43.pn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pn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2.png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pn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3250" name="Rectangle 13"/>
          <p:cNvSpPr>
            <a:spLocks noChangeArrowheads="1"/>
          </p:cNvSpPr>
          <p:nvPr/>
        </p:nvSpPr>
        <p:spPr bwMode="gray">
          <a:xfrm>
            <a:off x="3146425" y="396001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eaLnBrk="0" hangingPunct="0">
              <a:lnSpc>
                <a:spcPct val="150000"/>
              </a:lnSpc>
            </a:pPr>
            <a:r>
              <a:rPr lang="ko-KR" altLang="en-US" sz="2800" b="1" dirty="0">
                <a:solidFill>
                  <a:srgbClr val="333333"/>
                </a:solidFill>
                <a:latin typeface="+mj-ea"/>
                <a:ea typeface="+mj-ea"/>
                <a:cs typeface="Arial" pitchFamily="34" charset="0"/>
              </a:rPr>
              <a:t>사용자 교육 매뉴얼</a:t>
            </a:r>
            <a:endParaRPr lang="en-US" altLang="ko-KR" sz="2800" b="1" dirty="0">
              <a:solidFill>
                <a:srgbClr val="333333"/>
              </a:solidFill>
              <a:latin typeface="+mj-ea"/>
              <a:ea typeface="+mj-ea"/>
              <a:cs typeface="Arial" pitchFamily="34" charset="0"/>
            </a:endParaRPr>
          </a:p>
        </p:txBody>
      </p:sp>
      <p:sp>
        <p:nvSpPr>
          <p:cNvPr id="53251" name="직사각형 6"/>
          <p:cNvSpPr>
            <a:spLocks noChangeArrowheads="1"/>
          </p:cNvSpPr>
          <p:nvPr/>
        </p:nvSpPr>
        <p:spPr bwMode="auto">
          <a:xfrm>
            <a:off x="6330950" y="5424488"/>
            <a:ext cx="2271713" cy="70318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2013.02.25</a:t>
            </a:r>
          </a:p>
          <a:p>
            <a:pPr algn="r" eaLnBrk="0" hangingPunct="0"/>
            <a:endParaRPr lang="en-US" altLang="ko-KR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  <a:p>
            <a:pPr algn="r" eaLnBrk="0" hangingPunct="0"/>
            <a:r>
              <a:rPr lang="en-US" altLang="ko-KR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NSIS </a:t>
            </a:r>
            <a:r>
              <a:rPr lang="ko-KR" altLang="en-US" sz="1400" b="1" dirty="0" smtClean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 </a:t>
            </a:r>
            <a:r>
              <a:rPr lang="en-US" altLang="ko-KR" sz="1400" b="1" dirty="0">
                <a:solidFill>
                  <a:srgbClr val="333333"/>
                </a:solidFill>
                <a:latin typeface="맑은 고딕" pitchFamily="50" charset="-127"/>
                <a:ea typeface="맑은 고딕" pitchFamily="50" charset="-127"/>
                <a:cs typeface="Arial" pitchFamily="34" charset="0"/>
              </a:rPr>
              <a:t>TFT</a:t>
            </a:r>
            <a:endParaRPr lang="ko-KR" altLang="en-US" sz="1400" b="1" dirty="0">
              <a:solidFill>
                <a:srgbClr val="333333"/>
              </a:solidFill>
              <a:latin typeface="맑은 고딕" pitchFamily="50" charset="-127"/>
              <a:ea typeface="맑은 고딕" pitchFamily="50" charset="-127"/>
              <a:cs typeface="Arial" pitchFamily="34" charset="0"/>
            </a:endParaRPr>
          </a:p>
        </p:txBody>
      </p:sp>
      <p:sp>
        <p:nvSpPr>
          <p:cNvPr id="4" name="Rectangle 13"/>
          <p:cNvSpPr>
            <a:spLocks noChangeArrowheads="1"/>
          </p:cNvSpPr>
          <p:nvPr/>
        </p:nvSpPr>
        <p:spPr bwMode="gray">
          <a:xfrm>
            <a:off x="3146425" y="2978399"/>
            <a:ext cx="6759575" cy="660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/>
          <a:p>
            <a:pPr lvl="0" eaLnBrk="0" hangingPunct="0"/>
            <a:r>
              <a:rPr kumimoji="1" lang="en-US" altLang="ko-KR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SRM_2.3_ </a:t>
            </a:r>
            <a:r>
              <a:rPr kumimoji="1" lang="ko-KR" altLang="en-US" sz="240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전자입찰 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관리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(</a:t>
            </a:r>
            <a:r>
              <a:rPr kumimoji="1" lang="ko-KR" altLang="en-US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비용성구매</a:t>
            </a:r>
            <a:r>
              <a:rPr kumimoji="1" lang="en-US" altLang="ko-KR" sz="2400" dirty="0" smtClean="0">
                <a:solidFill>
                  <a:schemeClr val="tx1"/>
                </a:solidFill>
                <a:latin typeface="HY견고딕" pitchFamily="18" charset="-127"/>
                <a:ea typeface="HY견고딕" pitchFamily="18" charset="-127"/>
                <a:cs typeface="윤고딕130"/>
              </a:rPr>
              <a:t>)</a:t>
            </a:r>
          </a:p>
          <a:p>
            <a:pPr lvl="0" eaLnBrk="0" hangingPunct="0">
              <a:lnSpc>
                <a:spcPct val="150000"/>
              </a:lnSpc>
            </a:pPr>
            <a:endParaRPr lang="en-US" altLang="ko-KR" sz="1600" b="1" dirty="0">
              <a:solidFill>
                <a:srgbClr val="333333"/>
              </a:solidFill>
              <a:latin typeface="HY견고딕" pitchFamily="18" charset="-127"/>
              <a:ea typeface="HY견고딕" pitchFamily="18" charset="-127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4274" name="제목 2"/>
          <p:cNvSpPr>
            <a:spLocks noGrp="1"/>
          </p:cNvSpPr>
          <p:nvPr>
            <p:ph type="title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r>
              <a:rPr lang="ko-KR" altLang="en-US" dirty="0" smtClean="0"/>
              <a:t>문서 개정 이력</a:t>
            </a:r>
            <a:endParaRPr dirty="0" smtClean="0"/>
          </a:p>
        </p:txBody>
      </p:sp>
      <p:sp>
        <p:nvSpPr>
          <p:cNvPr id="54275" name="Rectangle 7"/>
          <p:cNvSpPr>
            <a:spLocks noGrp="1" noChangeArrowheads="1"/>
          </p:cNvSpPr>
          <p:nvPr>
            <p:ph type="sldNum" sz="quarter" idx="10"/>
          </p:nvPr>
        </p:nvSpPr>
        <p:spPr bwMode="auto"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1pPr>
            <a:lvl2pPr marL="742950" indent="-28575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2pPr>
            <a:lvl3pPr marL="11430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3pPr>
            <a:lvl4pPr marL="16002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4pPr>
            <a:lvl5pPr marL="2057400" indent="-228600" eaLnBrk="0" hangingPunct="0"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5pPr>
            <a:lvl6pPr marL="25146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6pPr>
            <a:lvl7pPr marL="29718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7pPr>
            <a:lvl8pPr marL="34290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8pPr>
            <a:lvl9pPr marL="3886200" indent="-228600" algn="ctr" eaLnBrk="0" fontAlgn="base" hangingPunct="0">
              <a:spcBef>
                <a:spcPct val="0"/>
              </a:spcBef>
              <a:spcAft>
                <a:spcPct val="0"/>
              </a:spcAft>
              <a:tabLst>
                <a:tab pos="2473325" algn="l"/>
              </a:tabLst>
              <a:defRPr sz="1200">
                <a:solidFill>
                  <a:srgbClr val="000000"/>
                </a:solidFill>
                <a:latin typeface="Arial" pitchFamily="34" charset="0"/>
                <a:ea typeface="윤고딕130" pitchFamily="18" charset="-127"/>
              </a:defRPr>
            </a:lvl9pPr>
          </a:lstStyle>
          <a:p>
            <a:fld id="{1FB0F95A-6C00-487F-A807-95ACE1A59F2E}" type="slidenum">
              <a:rPr lang="zh-SG" altLang="en-US" smtClean="0">
                <a:latin typeface="맑은 고딕" pitchFamily="50" charset="-127"/>
                <a:ea typeface="맑은 고딕" pitchFamily="50" charset="-127"/>
              </a:rPr>
              <a:pPr/>
              <a:t>1</a:t>
            </a:fld>
            <a:endParaRPr lang="en-US" altLang="zh-SG" dirty="0" smtClean="0">
              <a:latin typeface="맑은 고딕" pitchFamily="50" charset="-127"/>
              <a:ea typeface="맑은 고딕" pitchFamily="50" charset="-127"/>
            </a:endParaRPr>
          </a:p>
        </p:txBody>
      </p:sp>
      <p:graphicFrame>
        <p:nvGraphicFramePr>
          <p:cNvPr id="612" name="Group 72"/>
          <p:cNvGraphicFramePr>
            <a:graphicFrameLocks/>
          </p:cNvGraphicFramePr>
          <p:nvPr/>
        </p:nvGraphicFramePr>
        <p:xfrm>
          <a:off x="307975" y="1322388"/>
          <a:ext cx="9190038" cy="3549652"/>
        </p:xfrm>
        <a:graphic>
          <a:graphicData uri="http://schemas.openxmlformats.org/drawingml/2006/table">
            <a:tbl>
              <a:tblPr/>
              <a:tblGrid>
                <a:gridCol w="1192849"/>
                <a:gridCol w="772025"/>
                <a:gridCol w="5753830"/>
                <a:gridCol w="1471334"/>
              </a:tblGrid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일자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버전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적요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작성자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CE6F2"/>
                    </a:solidFill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2013.02.25</a:t>
                      </a: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v1.0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초안 작성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김창희 차장</a:t>
                      </a: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6863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>
                      <a:defPPr>
                        <a:defRPr lang="en-US"/>
                      </a:defPPr>
                      <a:lvl1pPr marL="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1pPr>
                      <a:lvl2pPr marL="457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2pPr>
                      <a:lvl3pPr marL="914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3pPr>
                      <a:lvl4pPr marL="1371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4pPr>
                      <a:lvl5pPr marL="18288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5pPr>
                      <a:lvl6pPr marL="22860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6pPr>
                      <a:lvl7pPr marL="27432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7pPr>
                      <a:lvl8pPr marL="32004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8pPr>
                      <a:lvl9pPr marL="3657600" algn="l" defTabSz="914400" rtl="0" eaLnBrk="1" latinLnBrk="0" hangingPunct="1">
                        <a:defRPr sz="1800" kern="1200">
                          <a:solidFill>
                            <a:schemeClr val="tx1"/>
                          </a:solidFill>
                          <a:latin typeface="Arial"/>
                          <a:ea typeface="굴림"/>
                        </a:defRPr>
                      </a:lvl9pPr>
                    </a:lstStyle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2952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>
                          <a:schemeClr val="tx1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L="36000" marR="36000" marT="36000" marB="3600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과목 학습 목표</a:t>
            </a:r>
          </a:p>
        </p:txBody>
      </p:sp>
      <p:sp>
        <p:nvSpPr>
          <p:cNvPr id="69635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1</a:t>
            </a:r>
          </a:p>
        </p:txBody>
      </p:sp>
      <p:graphicFrame>
        <p:nvGraphicFramePr>
          <p:cNvPr id="7" name="표 6"/>
          <p:cNvGraphicFramePr>
            <a:graphicFrameLocks noGrp="1"/>
          </p:cNvGraphicFramePr>
          <p:nvPr/>
        </p:nvGraphicFramePr>
        <p:xfrm>
          <a:off x="452438" y="1341438"/>
          <a:ext cx="9001125" cy="4895850"/>
        </p:xfrm>
        <a:graphic>
          <a:graphicData uri="http://schemas.openxmlformats.org/drawingml/2006/table">
            <a:tbl>
              <a:tblPr/>
              <a:tblGrid>
                <a:gridCol w="9001125"/>
              </a:tblGrid>
              <a:tr h="48958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105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Arial" charset="0"/>
                        <a:ea typeface="맑은 고딕" pitchFamily="50" charset="-127"/>
                        <a:cs typeface="Arial" charset="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ERP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와 연계된 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리스트를 조회하고</a:t>
                      </a:r>
                      <a:r>
                        <a:rPr kumimoji="0" lang="en-US" altLang="ko-KR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 </a:t>
                      </a:r>
                      <a:r>
                        <a:rPr kumimoji="0" lang="ko-KR" altLang="en-US" sz="16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을 생성할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비용성구매 전자입찰 프로세스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(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본견적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~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낙찰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)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를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endParaRPr kumimoji="0" lang="en-US" altLang="ko-KR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AutoNum type="arabicPeriod"/>
                        <a:tabLst/>
                      </a:pPr>
                      <a:r>
                        <a:rPr kumimoji="0" lang="ko-KR" altLang="en-US" sz="16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 시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,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SRM-MM</a:t>
                      </a:r>
                      <a:r>
                        <a:rPr kumimoji="0" lang="ko-KR" altLang="en-US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과 연계됨을 이해할 수 있다</a:t>
                      </a:r>
                      <a:r>
                        <a:rPr kumimoji="0" lang="en-US" altLang="ko-KR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. </a:t>
                      </a:r>
                    </a:p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n-US" altLang="ko-KR" sz="9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sp>
        <p:nvSpPr>
          <p:cNvPr id="69642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비용성</a:t>
            </a:r>
            <a:r>
              <a:rPr lang="ko-KR" altLang="en-US" dirty="0" smtClean="0"/>
              <a:t> 구매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9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172" y="1373911"/>
            <a:ext cx="9049656" cy="498101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0659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0667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0669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비용성</a:t>
            </a:r>
            <a:r>
              <a:rPr lang="ko-KR" altLang="en-US" dirty="0" smtClean="0"/>
              <a:t> 구매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pic>
        <p:nvPicPr>
          <p:cNvPr id="10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143" y="1383723"/>
            <a:ext cx="9107714" cy="49904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10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0321644"/>
              </p:ext>
            </p:extLst>
          </p:nvPr>
        </p:nvGraphicFramePr>
        <p:xfrm>
          <a:off x="430213" y="1438494"/>
          <a:ext cx="9045574" cy="4900984"/>
        </p:xfrm>
        <a:graphic>
          <a:graphicData uri="http://schemas.openxmlformats.org/drawingml/2006/table">
            <a:tbl>
              <a:tblPr/>
              <a:tblGrid>
                <a:gridCol w="598972"/>
                <a:gridCol w="1796124"/>
                <a:gridCol w="1927344"/>
                <a:gridCol w="3577951"/>
                <a:gridCol w="1145183"/>
              </a:tblGrid>
              <a:tr h="58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구매요청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(PR)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공사의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요청서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공사건에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대한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시설팀의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구매 요청서 발행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Tx/>
                        <a:buNone/>
                        <a:tabLst/>
                      </a:pPr>
                      <a:r>
                        <a:rPr kumimoji="1" lang="ko-KR" altLang="en-US" sz="11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시설팀</a:t>
                      </a:r>
                      <a:endParaRPr kumimoji="1" lang="en-US" altLang="en-US" sz="11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+mn-ea"/>
                        <a:ea typeface="+mn-ea"/>
                        <a:cs typeface="Times New Roman" pitchFamily="18" charset="0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견적요청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설비자재 및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공사건에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대한 견적입찰 프로세스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진행을 위한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03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진행 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RFQ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진행에 대한 품의 승인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04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을 통한  가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을 통해  내정가 산정을 위한 견적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제출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견적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제출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산정을 위한 가 견적서 제출 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06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 견적 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견적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산정을 위한 가 견적서 마감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07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/>
                        <a:t>유사공사가 등록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내가 산정을 위한 유사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공사가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산정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결정 참고를 위한 유사공사가 및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설계가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08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err="1" smtClean="0"/>
                        <a:t>내정가</a:t>
                      </a:r>
                      <a:r>
                        <a:rPr lang="ko-KR" altLang="en-US" sz="1100" b="0" dirty="0" smtClean="0"/>
                        <a:t> 산정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가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견적 및 유가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공사가를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기준 산정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제출된 가 견적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및 유사공사가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설계가등을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pPr algn="l"/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참고하여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산정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0321644"/>
              </p:ext>
            </p:extLst>
          </p:nvPr>
        </p:nvGraphicFramePr>
        <p:xfrm>
          <a:off x="401638" y="1423973"/>
          <a:ext cx="9102724" cy="5007886"/>
        </p:xfrm>
        <a:graphic>
          <a:graphicData uri="http://schemas.openxmlformats.org/drawingml/2006/table">
            <a:tbl>
              <a:tblPr/>
              <a:tblGrid>
                <a:gridCol w="602757"/>
                <a:gridCol w="1807472"/>
                <a:gridCol w="1939521"/>
                <a:gridCol w="3600556"/>
                <a:gridCol w="1152418"/>
              </a:tblGrid>
              <a:tr h="58098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/>
                        <a:t>09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서면 보고된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확정하는 절차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산정된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본부장에게 서면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상신후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 승인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내정가를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상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견적의뢰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견적업체 선정 후 견적 가 의뢰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견적업체 선정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후 해당업체로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부터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 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견적가</a:t>
                      </a:r>
                      <a:endParaRPr lang="en-US" altLang="ko-KR" sz="1100" b="0" baseline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요청함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투찰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)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견적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회답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견적의뢰</a:t>
                      </a:r>
                      <a:r>
                        <a:rPr lang="ko-KR" altLang="en-US" sz="1100" baseline="0" dirty="0" smtClean="0">
                          <a:latin typeface="+mn-ea"/>
                          <a:ea typeface="+mn-ea"/>
                        </a:rPr>
                        <a:t> 접수</a:t>
                      </a:r>
                      <a:r>
                        <a:rPr lang="en-US" altLang="ko-KR" sz="1100" baseline="0" dirty="0" smtClean="0">
                          <a:latin typeface="+mn-ea"/>
                          <a:ea typeface="+mn-ea"/>
                        </a:rPr>
                        <a:t>(SRM)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latin typeface="+mn-ea"/>
                          <a:ea typeface="+mn-ea"/>
                        </a:rPr>
                        <a:t>당사의 견적의뢰 내용을 접수한다</a:t>
                      </a:r>
                      <a:r>
                        <a:rPr lang="en-US" altLang="ko-KR" sz="1100" dirty="0" smtClean="0"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12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100" b="0" dirty="0" smtClean="0"/>
                        <a:t> 견적접수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견적서 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의뢰분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l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요청된 견적서의 접수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(2</a:t>
                      </a:r>
                      <a:r>
                        <a:rPr lang="ko-KR" altLang="en-US" sz="1100" b="0" baseline="0" dirty="0" err="1" smtClean="0">
                          <a:latin typeface="+mn-ea"/>
                          <a:ea typeface="+mn-ea"/>
                        </a:rPr>
                        <a:t>천만원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 이상 건에 대해서는 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1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~3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 입찰을 진행하며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, 3</a:t>
                      </a:r>
                      <a:r>
                        <a:rPr lang="ko-KR" altLang="en-US" sz="1100" b="0" baseline="0" dirty="0" smtClean="0">
                          <a:latin typeface="+mn-ea"/>
                          <a:ea typeface="+mn-ea"/>
                        </a:rPr>
                        <a:t>차에서 유찰 시 네고 후 견적 확정함</a:t>
                      </a:r>
                      <a:r>
                        <a:rPr lang="en-US" altLang="ko-KR" sz="1100" b="0" baseline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 smtClean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13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rowSpan="2"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낙찰여부 판단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유찰의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14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 vMerge="1">
                  <a:txBody>
                    <a:bodyPr/>
                    <a:lstStyle/>
                    <a:p>
                      <a:endParaRPr lang="ko-KR" altLang="en-US" sz="1100" dirty="0">
                        <a:solidFill>
                          <a:srgbClr val="FF0000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낙찰의 경우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, 17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항 절차부터 진행한다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algn="ctr" latinLnBrk="1"/>
                      <a:r>
                        <a:rPr lang="en-US" altLang="ko-KR" sz="1100" b="0" dirty="0" smtClean="0"/>
                        <a:t>14</a:t>
                      </a:r>
                      <a:endParaRPr lang="ko-KR" altLang="en-US" sz="1100" b="0" dirty="0"/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의뢰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가격에 대한 조정을 요청한다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4000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15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가격 네고 회답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조정된 견적 가격을 접수한다 </a:t>
                      </a:r>
                      <a:endParaRPr lang="en-US" altLang="ko-KR" sz="1100" b="0" baseline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협력업체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업무 절차</a:t>
            </a:r>
          </a:p>
        </p:txBody>
      </p:sp>
      <p:sp>
        <p:nvSpPr>
          <p:cNvPr id="71683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3</a:t>
            </a:r>
          </a:p>
        </p:txBody>
      </p:sp>
      <p:sp>
        <p:nvSpPr>
          <p:cNvPr id="71734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1736" name="텍스트 개체 틀 5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smtClean="0"/>
              <a:t>금형제작</a:t>
            </a:r>
            <a:r>
              <a:rPr lang="en-US" altLang="ko-KR" dirty="0" smtClean="0"/>
              <a:t>)</a:t>
            </a:r>
            <a:endParaRPr lang="ko-KR" altLang="en-US" dirty="0"/>
          </a:p>
        </p:txBody>
      </p:sp>
      <p:sp>
        <p:nvSpPr>
          <p:cNvPr id="8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9" name="Group 53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100321644"/>
              </p:ext>
            </p:extLst>
          </p:nvPr>
        </p:nvGraphicFramePr>
        <p:xfrm>
          <a:off x="387351" y="1453001"/>
          <a:ext cx="9131299" cy="4835434"/>
        </p:xfrm>
        <a:graphic>
          <a:graphicData uri="http://schemas.openxmlformats.org/drawingml/2006/table">
            <a:tbl>
              <a:tblPr/>
              <a:tblGrid>
                <a:gridCol w="604649"/>
                <a:gridCol w="1813145"/>
                <a:gridCol w="1945610"/>
                <a:gridCol w="3611860"/>
                <a:gridCol w="1156035"/>
              </a:tblGrid>
              <a:tr h="490416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NO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세부 업무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Description</a:t>
                      </a: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 </a:t>
                      </a:r>
                      <a:endParaRPr kumimoji="1" lang="en-US" altLang="ko-KR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rgbClr val="000000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sym typeface="Wingdings" pitchFamily="2" charset="2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>
                          <a:srgbClr val="000000"/>
                        </a:buClr>
                        <a:buSzPct val="100000"/>
                        <a:buFont typeface="Arial" charset="0"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조직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sym typeface="Wingdings" pitchFamily="2" charset="2"/>
                        </a:rPr>
                        <a:t>R&amp;R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EAEAEA"/>
                    </a:solidFill>
                  </a:tcPr>
                </a:tc>
              </a:tr>
              <a:tr h="546058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16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협력사로부터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네고가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접수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으로 해당 협력사의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조정가격을 접수한다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17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확인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확인하는 작업 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 rowSpan="2"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18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품의상신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indent="0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협의된 견적조건을 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Notes</a:t>
                      </a:r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</a:rPr>
                        <a:t>를 통해 품의 상신한다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</a:rPr>
                        <a:t>.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 vMerge="1">
                  <a:txBody>
                    <a:bodyPr/>
                    <a:lstStyle/>
                    <a:p>
                      <a:pPr algn="ctr"/>
                      <a:endParaRPr lang="ko-KR" altLang="en-US" sz="110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품의승인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(Notes)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상신된 품의에 대해 승인 처리한다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.(</a:t>
                      </a:r>
                      <a:r>
                        <a:rPr lang="ko-KR" altLang="en-US" sz="1100" dirty="0" err="1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전결권자</a:t>
                      </a:r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algn="ctr"/>
                      <a:r>
                        <a:rPr lang="en-US" altLang="ko-KR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19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견적확정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</a:t>
                      </a:r>
                      <a:r>
                        <a:rPr lang="en-US" altLang="ko-KR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en-US" sz="1100" b="0" baseline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확정 처리</a:t>
                      </a:r>
                      <a:endParaRPr lang="en-US" altLang="ko-KR" sz="1100" b="0" dirty="0" smtClean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견적 접수된 내역을 비교 확인하여 최종적으로 견적을 확정하는 작업 </a:t>
                      </a:r>
                      <a:endParaRPr lang="ko-KR" altLang="en-US" sz="1100" b="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dirty="0" smtClean="0">
                          <a:solidFill>
                            <a:schemeClr val="tx1"/>
                          </a:solidFill>
                          <a:latin typeface="+mn-ea"/>
                          <a:ea typeface="+mn-ea"/>
                        </a:rPr>
                        <a:t>구매</a:t>
                      </a:r>
                      <a:endParaRPr lang="ko-KR" altLang="en-US" sz="1100" dirty="0">
                        <a:solidFill>
                          <a:schemeClr val="tx1"/>
                        </a:solidFill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견적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확정가에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준한 계약 등록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승인된 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노츠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 번호를 수기 등록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스마트빌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품의 승인 된 계약의 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전자계약서 생성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승인된  계약품의서의  전자계약서 생성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계약번호는 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SRM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상 계약번호로 등록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err="1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20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전자계약 인증서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계약서의 효력 공증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계약서의  승인 후 이를 공인인증 기관의</a:t>
                      </a:r>
                      <a:endParaRPr lang="en-US" altLang="ko-KR" sz="1100" b="0" dirty="0" smtClean="0">
                        <a:latin typeface="+mn-ea"/>
                        <a:ea typeface="+mn-ea"/>
                      </a:endParaRPr>
                    </a:p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(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한국정보인증</a:t>
                      </a:r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) </a:t>
                      </a:r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공인인증을 득함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한국정보인증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7550">
                <a:tc>
                  <a:txBody>
                    <a:bodyPr/>
                    <a:lstStyle/>
                    <a:p>
                      <a:pPr marL="93663" marR="0" lvl="0" indent="-93663" algn="ctr" defTabSz="914400" rtl="0" eaLnBrk="1" fontAlgn="t" latinLnBrk="1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Pct val="100000"/>
                        <a:buFont typeface="Wingdings" pitchFamily="2" charset="2"/>
                        <a:buNone/>
                        <a:tabLst/>
                      </a:pPr>
                      <a:r>
                        <a:rPr kumimoji="1" lang="en-US" altLang="ko-KR" sz="11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+mn-ea"/>
                          <a:ea typeface="+mn-ea"/>
                          <a:cs typeface="Times New Roman" pitchFamily="18" charset="0"/>
                          <a:sym typeface="Wingdings" pitchFamily="2" charset="2"/>
                        </a:rPr>
                        <a:t>21</a:t>
                      </a: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en-US" altLang="ko-KR" sz="1100" b="0" dirty="0" smtClean="0">
                          <a:latin typeface="+mn-ea"/>
                          <a:ea typeface="+mn-ea"/>
                        </a:rPr>
                        <a:t>MM.01.06.01</a:t>
                      </a:r>
                    </a:p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내수구매오더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내수 구매오더 프로세스에서 견적확정분을 구매오더로 전환 처리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ko-KR" altLang="en-US" sz="1100" b="0" dirty="0" smtClean="0">
                          <a:latin typeface="+mn-ea"/>
                          <a:ea typeface="+mn-ea"/>
                        </a:rPr>
                        <a:t>구매팀</a:t>
                      </a:r>
                      <a:endParaRPr lang="ko-KR" altLang="en-US" sz="1100" b="0" dirty="0">
                        <a:latin typeface="+mn-ea"/>
                        <a:ea typeface="+mn-ea"/>
                      </a:endParaRPr>
                    </a:p>
                  </a:txBody>
                  <a:tcPr marL="72000" marR="72000" marT="71991" marB="71991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>
            <a:spLocks noChangeArrowheads="1"/>
          </p:cNvSpPr>
          <p:nvPr/>
        </p:nvSpPr>
        <p:spPr bwMode="auto">
          <a:xfrm>
            <a:off x="1938338" y="823913"/>
            <a:ext cx="6967537" cy="398462"/>
          </a:xfrm>
          <a:prstGeom prst="rect">
            <a:avLst/>
          </a:prstGeom>
          <a:solidFill>
            <a:schemeClr val="bg1">
              <a:lumMod val="50000"/>
              <a:alpha val="25000"/>
            </a:schemeClr>
          </a:solidFill>
          <a:ln w="9525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ko-KR" altLang="en-US" sz="1600" b="1" dirty="0">
                <a:latin typeface="맑은 고딕" pitchFamily="50" charset="-127"/>
                <a:ea typeface="맑은 고딕" pitchFamily="50" charset="-127"/>
              </a:rPr>
              <a:t>단원 구성</a:t>
            </a:r>
          </a:p>
        </p:txBody>
      </p:sp>
      <p:sp>
        <p:nvSpPr>
          <p:cNvPr id="73731" name="Rectangle 3"/>
          <p:cNvSpPr>
            <a:spLocks noChangeArrowheads="1"/>
          </p:cNvSpPr>
          <p:nvPr/>
        </p:nvSpPr>
        <p:spPr bwMode="auto">
          <a:xfrm>
            <a:off x="1000125" y="823913"/>
            <a:ext cx="831850" cy="398462"/>
          </a:xfrm>
          <a:prstGeom prst="rect">
            <a:avLst/>
          </a:prstGeom>
          <a:solidFill>
            <a:srgbClr val="002060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/>
          <a:lstStyle/>
          <a:p>
            <a:r>
              <a:rPr lang="en-US" altLang="ko-KR" sz="1600" b="1" dirty="0" smtClean="0">
                <a:solidFill>
                  <a:schemeClr val="bg1"/>
                </a:solidFill>
                <a:latin typeface="맑은 고딕" pitchFamily="50" charset="-127"/>
                <a:ea typeface="맑은 고딕" pitchFamily="50" charset="-127"/>
              </a:rPr>
              <a:t>4</a:t>
            </a:r>
            <a:endParaRPr lang="en-US" altLang="ko-KR" sz="1600" b="1" dirty="0">
              <a:solidFill>
                <a:schemeClr val="bg1"/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73769" name="제목 1"/>
          <p:cNvSpPr>
            <a:spLocks noGrp="1"/>
          </p:cNvSpPr>
          <p:nvPr>
            <p:ph type="title"/>
          </p:nvPr>
        </p:nvSpPr>
        <p:spPr bwMode="auto">
          <a:xfrm>
            <a:off x="273050" y="69850"/>
            <a:ext cx="6983413" cy="639763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Ctr="0" compatLnSpc="1">
            <a:prstTxWarp prst="textNoShape">
              <a:avLst/>
            </a:prstTxWarp>
          </a:bodyPr>
          <a:lstStyle/>
          <a:p>
            <a:r>
              <a:rPr lang="ko-KR" altLang="en-US" dirty="0" smtClean="0"/>
              <a:t>교육 개요</a:t>
            </a:r>
          </a:p>
        </p:txBody>
      </p:sp>
      <p:sp>
        <p:nvSpPr>
          <p:cNvPr id="73771" name="텍스트 개체 틀 4"/>
          <p:cNvSpPr>
            <a:spLocks noGrp="1"/>
          </p:cNvSpPr>
          <p:nvPr>
            <p:ph type="body" sz="quarter" idx="11"/>
          </p:nvPr>
        </p:nvSpPr>
        <p:spPr bwMode="auto">
          <a:xfrm>
            <a:off x="7329488" y="80963"/>
            <a:ext cx="2519362" cy="609600"/>
          </a:xfr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indent="0">
              <a:buNone/>
            </a:pPr>
            <a:r>
              <a:rPr lang="ko-KR" altLang="en-US" dirty="0" smtClean="0"/>
              <a:t>전자입찰 관리</a:t>
            </a:r>
            <a:r>
              <a:rPr lang="en-US" altLang="ko-KR" dirty="0" smtClean="0"/>
              <a:t>(</a:t>
            </a:r>
            <a:r>
              <a:rPr lang="ko-KR" altLang="en-US" dirty="0" err="1" smtClean="0"/>
              <a:t>비용성</a:t>
            </a:r>
            <a:r>
              <a:rPr lang="ko-KR" altLang="en-US" dirty="0" smtClean="0"/>
              <a:t> 구매</a:t>
            </a:r>
            <a:r>
              <a:rPr lang="en-US" altLang="ko-KR" dirty="0" smtClean="0"/>
              <a:t>)</a:t>
            </a:r>
            <a:endParaRPr lang="ko-KR" altLang="en-US" dirty="0" smtClean="0"/>
          </a:p>
        </p:txBody>
      </p:sp>
      <p:sp>
        <p:nvSpPr>
          <p:cNvPr id="7" name="Line 4"/>
          <p:cNvSpPr>
            <a:spLocks noChangeShapeType="1"/>
          </p:cNvSpPr>
          <p:nvPr/>
        </p:nvSpPr>
        <p:spPr bwMode="auto">
          <a:xfrm>
            <a:off x="0" y="766763"/>
            <a:ext cx="9906000" cy="0"/>
          </a:xfrm>
          <a:prstGeom prst="line">
            <a:avLst/>
          </a:prstGeom>
          <a:noFill/>
          <a:ln w="12700">
            <a:solidFill>
              <a:schemeClr val="tx2"/>
            </a:solidFill>
            <a:round/>
            <a:headEnd/>
            <a:tailEnd/>
          </a:ln>
          <a:extLst>
            <a:ext uri="{909E8E84-426E-40DD-AFC4-6F175D3DCCD1}">
              <a14:hiddenFill xmlns="" xmlns:a14="http://schemas.microsoft.com/office/drawing/2010/main">
                <a:noFill/>
              </a14:hiddenFill>
            </a:ext>
          </a:extLst>
        </p:spPr>
        <p:txBody>
          <a:bodyPr wrap="none" anchor="ctr"/>
          <a:lstStyle/>
          <a:p>
            <a:endParaRPr lang="en-US" dirty="0">
              <a:ea typeface="맑은 고딕" pitchFamily="50" charset="-127"/>
            </a:endParaRPr>
          </a:p>
        </p:txBody>
      </p:sp>
      <p:graphicFrame>
        <p:nvGraphicFramePr>
          <p:cNvPr id="8" name="Group 181"/>
          <p:cNvGraphicFramePr>
            <a:graphicFrameLocks noGrp="1"/>
          </p:cNvGraphicFramePr>
          <p:nvPr/>
        </p:nvGraphicFramePr>
        <p:xfrm>
          <a:off x="481126" y="1465490"/>
          <a:ext cx="8943749" cy="2808000"/>
        </p:xfrm>
        <a:graphic>
          <a:graphicData uri="http://schemas.openxmlformats.org/drawingml/2006/table">
            <a:tbl>
              <a:tblPr/>
              <a:tblGrid>
                <a:gridCol w="1007210"/>
                <a:gridCol w="3598014"/>
                <a:gridCol w="4338525"/>
              </a:tblGrid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No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단원명</a:t>
                      </a:r>
                      <a:endParaRPr kumimoji="1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Arial" charset="0"/>
                      </a:endParaRP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관련 </a:t>
                      </a:r>
                      <a:r>
                        <a:rPr kumimoji="1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Arial" charset="0"/>
                        </a:rPr>
                        <a:t>Transaction</a:t>
                      </a:r>
                    </a:p>
                  </a:txBody>
                  <a:tcPr marL="130000" marR="130000" marT="24923" marB="24923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2F2F2"/>
                    </a:solidFill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구매요청 접수 및 전자입찰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RFx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응찰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전자입찰 낙찰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생성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&gt;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680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맑은 고딕" pitchFamily="50" charset="-127"/>
                          <a:cs typeface="Arial" charset="0"/>
                        </a:rPr>
                        <a:t> 조회</a:t>
                      </a: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SAP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물류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자재관리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1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조회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90000" marR="90000" marT="36000" marB="36000" anchor="ctr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92980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396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담당자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90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 접수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구매요청을 조회하기 위한 검색 조건을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검색 조건에 일치하는 구매요청 리스트가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구매요청 리스트에서 입찰을 진행할 구매요청 건을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8" name="그룹 17"/>
          <p:cNvGrpSpPr/>
          <p:nvPr/>
        </p:nvGrpSpPr>
        <p:grpSpPr>
          <a:xfrm>
            <a:off x="454214" y="1583720"/>
            <a:ext cx="8989835" cy="3574074"/>
            <a:chOff x="454214" y="1426380"/>
            <a:chExt cx="8989835" cy="3853260"/>
          </a:xfrm>
        </p:grpSpPr>
        <p:pic>
          <p:nvPicPr>
            <p:cNvPr id="238595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 b="10077"/>
            <a:stretch>
              <a:fillRect/>
            </a:stretch>
          </p:blipFill>
          <p:spPr bwMode="auto">
            <a:xfrm>
              <a:off x="461962" y="2039188"/>
              <a:ext cx="8982076" cy="324045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12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454214" y="1426380"/>
              <a:ext cx="8989835" cy="575812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sp>
        <p:nvSpPr>
          <p:cNvPr id="8" name="직사각형 7"/>
          <p:cNvSpPr/>
          <p:nvPr/>
        </p:nvSpPr>
        <p:spPr>
          <a:xfrm>
            <a:off x="518432" y="4306208"/>
            <a:ext cx="336549" cy="1666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817568" y="2317752"/>
            <a:ext cx="382585" cy="1603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41849" y="22907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861855" y="435224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직사각형 18"/>
          <p:cNvSpPr/>
          <p:nvPr/>
        </p:nvSpPr>
        <p:spPr>
          <a:xfrm>
            <a:off x="518432" y="3048909"/>
            <a:ext cx="4196443" cy="125639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5295900" y="2382837"/>
            <a:ext cx="3937000" cy="1524000"/>
          </a:xfrm>
          <a:prstGeom prst="rect">
            <a:avLst/>
          </a:prstGeom>
          <a:solidFill>
            <a:schemeClr val="bg1"/>
          </a:solidFill>
          <a:ln>
            <a:solidFill>
              <a:schemeClr val="accent4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wrap="square" rtlCol="0" anchor="ctr">
            <a:noAutofit/>
          </a:bodyPr>
          <a:lstStyle/>
          <a:p>
            <a:pPr algn="l">
              <a:lnSpc>
                <a:spcPct val="150000"/>
              </a:lnSpc>
            </a:pPr>
            <a:r>
              <a:rPr lang="en-US" altLang="ko-KR" b="1" dirty="0" smtClean="0">
                <a:latin typeface="+mn-ea"/>
                <a:ea typeface="+mn-ea"/>
              </a:rPr>
              <a:t>[</a:t>
            </a:r>
            <a:r>
              <a:rPr lang="ko-KR" altLang="en-US" b="1" dirty="0" smtClean="0">
                <a:latin typeface="+mn-ea"/>
                <a:ea typeface="+mn-ea"/>
              </a:rPr>
              <a:t>검색조건</a:t>
            </a:r>
            <a:r>
              <a:rPr lang="en-US" altLang="ko-KR" b="1" dirty="0" smtClean="0">
                <a:latin typeface="+mn-ea"/>
                <a:ea typeface="+mn-ea"/>
              </a:rPr>
              <a:t>]</a:t>
            </a: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PR No: ERP</a:t>
            </a:r>
            <a:r>
              <a:rPr lang="ko-KR" altLang="en-US" dirty="0" smtClean="0">
                <a:latin typeface="+mn-ea"/>
                <a:ea typeface="+mn-ea"/>
              </a:rPr>
              <a:t>의 생성된 구매요청 번호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납품일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납품일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플랜트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세방전지본사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광주생산본부</a:t>
            </a:r>
            <a:r>
              <a:rPr lang="en-US" altLang="ko-KR" dirty="0" smtClean="0">
                <a:latin typeface="+mn-ea"/>
                <a:ea typeface="+mn-ea"/>
              </a:rPr>
              <a:t>, </a:t>
            </a:r>
            <a:r>
              <a:rPr lang="ko-KR" altLang="en-US" dirty="0" smtClean="0">
                <a:latin typeface="+mn-ea"/>
                <a:ea typeface="+mn-ea"/>
              </a:rPr>
              <a:t>창원생산본부</a:t>
            </a:r>
            <a:endParaRPr lang="en-US" altLang="ko-KR" dirty="0" smtClean="0">
              <a:latin typeface="+mn-ea"/>
              <a:ea typeface="+mn-ea"/>
            </a:endParaRPr>
          </a:p>
          <a:p>
            <a:pPr algn="l">
              <a:lnSpc>
                <a:spcPct val="150000"/>
              </a:lnSpc>
            </a:pPr>
            <a:r>
              <a:rPr lang="en-US" altLang="ko-KR" dirty="0" smtClean="0">
                <a:latin typeface="+mn-ea"/>
                <a:ea typeface="+mn-ea"/>
              </a:rPr>
              <a:t>- </a:t>
            </a:r>
            <a:r>
              <a:rPr lang="ko-KR" altLang="en-US" dirty="0" smtClean="0">
                <a:latin typeface="+mn-ea"/>
                <a:ea typeface="+mn-ea"/>
              </a:rPr>
              <a:t>요청자</a:t>
            </a:r>
            <a:r>
              <a:rPr lang="en-US" altLang="ko-KR" dirty="0" smtClean="0">
                <a:latin typeface="+mn-ea"/>
                <a:ea typeface="+mn-ea"/>
              </a:rPr>
              <a:t>: </a:t>
            </a:r>
            <a:r>
              <a:rPr lang="ko-KR" altLang="en-US" dirty="0" smtClean="0">
                <a:latin typeface="+mn-ea"/>
                <a:ea typeface="+mn-ea"/>
              </a:rPr>
              <a:t>구매요청자 이름</a:t>
            </a:r>
            <a:endParaRPr lang="ko-KR" altLang="en-US" dirty="0">
              <a:latin typeface="+mn-ea"/>
              <a:ea typeface="+mn-ea"/>
            </a:endParaRPr>
          </a:p>
        </p:txBody>
      </p:sp>
      <p:sp>
        <p:nvSpPr>
          <p:cNvPr id="20" name="타원 19"/>
          <p:cNvSpPr/>
          <p:nvPr/>
        </p:nvSpPr>
        <p:spPr>
          <a:xfrm>
            <a:off x="4741252" y="280602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2369820" y="1737360"/>
            <a:ext cx="777820" cy="24795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1988548" y="16224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191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380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1811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입찰을 진행할 구매요청 건을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클릭하고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 박스에서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다음 단계로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3961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171" y="1613851"/>
            <a:ext cx="9049658" cy="33690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509815" y="2945721"/>
            <a:ext cx="215900" cy="388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04013" y="33093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2814029" y="260906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3292930" y="2634344"/>
            <a:ext cx="787400" cy="6096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15976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5293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초안 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비용성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저장품자재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건의 경우에 거래 유형을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ZBD2: RFx (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_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저장성자재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우측 도표와 같이 구매요청 문서유형에 일치하는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거래 유형만 선택이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구매요청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문서유형은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공급처 지정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단계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에서 조회가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드래프트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처리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을 생성하기 위한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0643" name="Picture 3"/>
          <p:cNvPicPr>
            <a:picLocks noChangeAspect="1" noChangeArrowheads="1"/>
          </p:cNvPicPr>
          <p:nvPr/>
        </p:nvPicPr>
        <p:blipFill>
          <a:blip r:embed="rId2" cstate="print"/>
          <a:srcRect b="10226"/>
          <a:stretch>
            <a:fillRect/>
          </a:stretch>
        </p:blipFill>
        <p:spPr bwMode="auto">
          <a:xfrm>
            <a:off x="428171" y="1645467"/>
            <a:ext cx="9049658" cy="320230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647700" y="3090427"/>
            <a:ext cx="20383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7805964" y="3454197"/>
            <a:ext cx="1555749" cy="2047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49799" y="26285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2759599" y="170148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3168868" y="1817361"/>
            <a:ext cx="939800" cy="1730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7415963" y="322095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064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64150" y="1704975"/>
            <a:ext cx="3695700" cy="116205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5" name="직선 연결선 14"/>
          <p:cNvCxnSpPr>
            <a:endCxn id="240644" idx="2"/>
          </p:cNvCxnSpPr>
          <p:nvPr/>
        </p:nvCxnSpPr>
        <p:spPr>
          <a:xfrm flipH="1" flipV="1">
            <a:off x="7112000" y="2867025"/>
            <a:ext cx="317500" cy="409575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6196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47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443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이름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명을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      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제출 기한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입찰에 대한 견적 제출 마감일자와 시간을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플랜트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플랜트를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④ 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입찰자가 견적 제출 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등록 여부를 체크할 지를 결정한다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1667" name="Picture 3"/>
          <p:cNvPicPr>
            <a:picLocks noChangeAspect="1" noChangeArrowheads="1"/>
          </p:cNvPicPr>
          <p:nvPr/>
        </p:nvPicPr>
        <p:blipFill>
          <a:blip r:embed="rId3" cstate="print"/>
          <a:srcRect b="3509"/>
          <a:stretch>
            <a:fillRect/>
          </a:stretch>
        </p:blipFill>
        <p:spPr bwMode="auto">
          <a:xfrm>
            <a:off x="399143" y="1612037"/>
            <a:ext cx="9107714" cy="3366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104900" y="2887663"/>
            <a:ext cx="16256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04900" y="4424363"/>
            <a:ext cx="11811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664099" y="27687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664099" y="41911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4512199" y="367359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4959350" y="3952876"/>
            <a:ext cx="1016000" cy="19621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6012384" y="40736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4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4959350" y="4138614"/>
            <a:ext cx="1016000" cy="16192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6769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클릭해서 입찰 대상업체를 지정하는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회사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별 입찰자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업체코드를 직접 입력하고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입찰자를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입찰자 검색 후 추가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검색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팝업 창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검색조건을 이용하여 업체를 조회한 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리스트에서 입찰자를 선택하여 추가할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269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629" y="1627612"/>
            <a:ext cx="9136742" cy="29931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43719" name="Picture 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990599" y="3714750"/>
            <a:ext cx="4867275" cy="1073185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3714" name="Picture 2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667564" y="1875567"/>
            <a:ext cx="3261999" cy="201069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1131888" y="2312987"/>
            <a:ext cx="584200" cy="223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84300" y="2719387"/>
            <a:ext cx="12065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2654300" y="2719387"/>
            <a:ext cx="62865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7" name="타원 16"/>
          <p:cNvSpPr/>
          <p:nvPr/>
        </p:nvSpPr>
        <p:spPr>
          <a:xfrm>
            <a:off x="727599" y="20162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8" name="타원 17"/>
          <p:cNvSpPr/>
          <p:nvPr/>
        </p:nvSpPr>
        <p:spPr>
          <a:xfrm>
            <a:off x="1172099" y="29941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9" name="타원 18"/>
          <p:cNvSpPr/>
          <p:nvPr/>
        </p:nvSpPr>
        <p:spPr>
          <a:xfrm>
            <a:off x="3153299" y="227024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20" name="직선 연결선 19"/>
          <p:cNvCxnSpPr>
            <a:stCxn id="19" idx="5"/>
            <a:endCxn id="243714" idx="1"/>
          </p:cNvCxnSpPr>
          <p:nvPr/>
        </p:nvCxnSpPr>
        <p:spPr>
          <a:xfrm>
            <a:off x="3426976" y="2564192"/>
            <a:ext cx="1240588" cy="316721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18" idx="5"/>
          </p:cNvCxnSpPr>
          <p:nvPr/>
        </p:nvCxnSpPr>
        <p:spPr>
          <a:xfrm>
            <a:off x="1445776" y="3288092"/>
            <a:ext cx="397312" cy="38379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625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0465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716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품목개요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품목정보는 구매요청에서 연계하여 자동으로 가져오게 되며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단위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납풉일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등의 정보를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*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납품일이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제출마감 보다 이전 일자이면 오류 메시지가 발생한다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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납품일 또는 입찰 마감일에 대한 조정이 필요함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371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9143" y="1577135"/>
            <a:ext cx="9107714" cy="31812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1616528" y="2328863"/>
            <a:ext cx="485775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1210199" y="21210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507999" y="3052763"/>
            <a:ext cx="7053943" cy="4778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422799" y="26163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7342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617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1_7.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341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 텍스트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텍스트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입찰자에게 전달할 사항을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내부적으로만 표시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필드의 체크박스를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조회되지 않고 구매 담당자만 첨부파일 조회 권한이 부여된다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입찰자에게 공개하는 경우에 체크박스를 선택을 해제해야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4739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84629" y="1575350"/>
            <a:ext cx="9136742" cy="28654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17751" y="1592037"/>
            <a:ext cx="2624137" cy="1506930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78177" y="3206524"/>
            <a:ext cx="3643312" cy="134605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24" name="직사각형 23"/>
          <p:cNvSpPr/>
          <p:nvPr/>
        </p:nvSpPr>
        <p:spPr>
          <a:xfrm>
            <a:off x="529773" y="2739345"/>
            <a:ext cx="3746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5" name="직사각형 24"/>
          <p:cNvSpPr/>
          <p:nvPr/>
        </p:nvSpPr>
        <p:spPr>
          <a:xfrm>
            <a:off x="544286" y="3568247"/>
            <a:ext cx="685799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1070499" y="263831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7" name="타원 26"/>
          <p:cNvSpPr/>
          <p:nvPr/>
        </p:nvSpPr>
        <p:spPr>
          <a:xfrm>
            <a:off x="470423" y="388132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28" name="직사각형 27"/>
          <p:cNvSpPr/>
          <p:nvPr/>
        </p:nvSpPr>
        <p:spPr>
          <a:xfrm>
            <a:off x="1215573" y="1740490"/>
            <a:ext cx="325119" cy="198756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29" name="타원 28"/>
          <p:cNvSpPr/>
          <p:nvPr/>
        </p:nvSpPr>
        <p:spPr>
          <a:xfrm>
            <a:off x="812871" y="158058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cxnSp>
        <p:nvCxnSpPr>
          <p:cNvPr id="30" name="직선 연결선 29"/>
          <p:cNvCxnSpPr>
            <a:stCxn id="26" idx="6"/>
            <a:endCxn id="22" idx="1"/>
          </p:cNvCxnSpPr>
          <p:nvPr/>
        </p:nvCxnSpPr>
        <p:spPr>
          <a:xfrm flipV="1">
            <a:off x="1391132" y="2345502"/>
            <a:ext cx="926619" cy="46500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31" name="직선 연결선 30"/>
          <p:cNvCxnSpPr>
            <a:stCxn id="27" idx="6"/>
          </p:cNvCxnSpPr>
          <p:nvPr/>
        </p:nvCxnSpPr>
        <p:spPr>
          <a:xfrm>
            <a:off x="791056" y="4053521"/>
            <a:ext cx="2345844" cy="134077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625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5189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1_8.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 및 전자입찰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RFx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생성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4573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			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의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해당 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건이 업체 응찰 리스트에 조회가 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입찰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발행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이 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 입찰 대상업체로 응찰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  <a:sym typeface="Wingdings" pitchFamily="2" charset="2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5763" name="Picture 3"/>
          <p:cNvPicPr>
            <a:picLocks noChangeAspect="1" noChangeArrowheads="1"/>
          </p:cNvPicPr>
          <p:nvPr/>
        </p:nvPicPr>
        <p:blipFill>
          <a:blip r:embed="rId2" cstate="print"/>
          <a:srcRect b="4713"/>
          <a:stretch>
            <a:fillRect/>
          </a:stretch>
        </p:blipFill>
        <p:spPr bwMode="auto">
          <a:xfrm>
            <a:off x="370114" y="1579258"/>
            <a:ext cx="9165772" cy="31378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구매요청 접수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01638" y="2025651"/>
            <a:ext cx="2364421" cy="2174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854532" y="19384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타원 8"/>
          <p:cNvSpPr/>
          <p:nvPr/>
        </p:nvSpPr>
        <p:spPr>
          <a:xfrm>
            <a:off x="3780764" y="239162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4222560" y="2444750"/>
            <a:ext cx="822960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38594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76488" y="4891089"/>
            <a:ext cx="3209925" cy="247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45765" name="Picture 5"/>
          <p:cNvPicPr>
            <a:picLocks noChangeAspect="1" noChangeArrowheads="1"/>
          </p:cNvPicPr>
          <p:nvPr/>
        </p:nvPicPr>
        <p:blipFill>
          <a:blip r:embed="rId4" cstate="print"/>
          <a:srcRect l="2769" t="-4044"/>
          <a:stretch>
            <a:fillRect/>
          </a:stretch>
        </p:blipFill>
        <p:spPr bwMode="auto">
          <a:xfrm>
            <a:off x="4533900" y="2490789"/>
            <a:ext cx="501650" cy="1633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협력사가 협력사 포탈에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로그온하기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위해 사용자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ID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와 비밀번호를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초기 비밀번호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init00)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로그온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협력사 포탈에 접속한다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초기화면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grpSp>
        <p:nvGrpSpPr>
          <p:cNvPr id="10" name="그룹 9"/>
          <p:cNvGrpSpPr/>
          <p:nvPr/>
        </p:nvGrpSpPr>
        <p:grpSpPr>
          <a:xfrm>
            <a:off x="431802" y="1607863"/>
            <a:ext cx="9042398" cy="3769276"/>
            <a:chOff x="609601" y="1681978"/>
            <a:chExt cx="8686800" cy="3621046"/>
          </a:xfrm>
        </p:grpSpPr>
        <p:pic>
          <p:nvPicPr>
            <p:cNvPr id="12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 t="12391" r="1165"/>
            <a:stretch>
              <a:fillRect/>
            </a:stretch>
          </p:blipFill>
          <p:spPr bwMode="auto">
            <a:xfrm>
              <a:off x="609601" y="1681978"/>
              <a:ext cx="8686800" cy="3621046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13" name="직사각형 12"/>
            <p:cNvSpPr/>
            <p:nvPr/>
          </p:nvSpPr>
          <p:spPr>
            <a:xfrm>
              <a:off x="4139270" y="3282956"/>
              <a:ext cx="1728130" cy="42544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  <p:sp>
          <p:nvSpPr>
            <p:cNvPr id="14" name="타원 13"/>
            <p:cNvSpPr/>
            <p:nvPr/>
          </p:nvSpPr>
          <p:spPr>
            <a:xfrm>
              <a:off x="3878679" y="2830823"/>
              <a:ext cx="373469" cy="4011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b="1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1</a:t>
              </a:r>
              <a:endParaRPr lang="ko-KR" altLang="en-US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5" name="타원 14"/>
            <p:cNvSpPr/>
            <p:nvPr/>
          </p:nvSpPr>
          <p:spPr>
            <a:xfrm>
              <a:off x="6494467" y="3264585"/>
              <a:ext cx="373469" cy="401134"/>
            </a:xfrm>
            <a:prstGeom prst="ellipse">
              <a:avLst/>
            </a:prstGeom>
            <a:solidFill>
              <a:schemeClr val="tx1"/>
            </a:solidFill>
            <a:ln w="12700">
              <a:solidFill>
                <a:schemeClr val="tx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/>
              <a:r>
                <a:rPr lang="en-US" altLang="ko-KR" b="1" dirty="0" smtClean="0">
                  <a:solidFill>
                    <a:schemeClr val="bg1"/>
                  </a:solidFill>
                  <a:latin typeface="HY견고딕" pitchFamily="18" charset="-127"/>
                  <a:ea typeface="HY견고딕" pitchFamily="18" charset="-127"/>
                </a:rPr>
                <a:t>2</a:t>
              </a:r>
              <a:endParaRPr lang="ko-KR" altLang="en-US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endParaRPr>
            </a:p>
          </p:txBody>
        </p:sp>
        <p:sp>
          <p:nvSpPr>
            <p:cNvPr id="16" name="직사각형 15"/>
            <p:cNvSpPr/>
            <p:nvPr/>
          </p:nvSpPr>
          <p:spPr>
            <a:xfrm>
              <a:off x="5968070" y="3282956"/>
              <a:ext cx="445430" cy="425444"/>
            </a:xfrm>
            <a:prstGeom prst="rect">
              <a:avLst/>
            </a:prstGeom>
            <a:noFill/>
            <a:ln w="28575">
              <a:solidFill>
                <a:srgbClr val="FF0000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marL="92075" indent="-92075" algn="ctr">
                <a:buFont typeface="Arial" pitchFamily="34" charset="0"/>
                <a:buChar char="•"/>
              </a:pPr>
              <a:endParaRPr lang="ko-KR" altLang="en-US" sz="1200" dirty="0" smtClean="0">
                <a:solidFill>
                  <a:schemeClr val="tx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1911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6903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28738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제출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응찰 대상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클릭힌다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6787" name="Picture 3"/>
          <p:cNvPicPr>
            <a:picLocks noChangeAspect="1" noChangeArrowheads="1"/>
          </p:cNvPicPr>
          <p:nvPr/>
        </p:nvPicPr>
        <p:blipFill>
          <a:blip r:embed="rId2" cstate="print"/>
          <a:srcRect l="3020" t="35509"/>
          <a:stretch>
            <a:fillRect/>
          </a:stretch>
        </p:blipFill>
        <p:spPr bwMode="auto">
          <a:xfrm>
            <a:off x="443767" y="2343140"/>
            <a:ext cx="9052657" cy="20987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2" name="직사각형 11"/>
          <p:cNvSpPr/>
          <p:nvPr/>
        </p:nvSpPr>
        <p:spPr>
          <a:xfrm>
            <a:off x="1681154" y="3316276"/>
            <a:ext cx="576263" cy="21272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1427678" y="29242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2425" y="1657265"/>
            <a:ext cx="9001150" cy="641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852612" y="2047875"/>
            <a:ext cx="704851" cy="22225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408637" y="203688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781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6400" y="1597400"/>
            <a:ext cx="9093200" cy="366320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826058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904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정보를 확인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지급조건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플랜트 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입찰 건에 대한 견적 제출기한과 남은 기간 정보를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523874" y="2324101"/>
            <a:ext cx="661988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0" name="타원 9"/>
          <p:cNvSpPr/>
          <p:nvPr/>
        </p:nvSpPr>
        <p:spPr>
          <a:xfrm>
            <a:off x="346599" y="193686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3338511" y="1995488"/>
            <a:ext cx="2747963" cy="2333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2904062" y="18940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340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046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품목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품목 별로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업체 입찰 가격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필드에 입찰 금액을 입력한다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우측 하단에 전체 품목에 대한 견적 총액이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8839" name="Picture 7"/>
          <p:cNvPicPr>
            <a:picLocks noChangeAspect="1" noChangeArrowheads="1"/>
          </p:cNvPicPr>
          <p:nvPr/>
        </p:nvPicPr>
        <p:blipFill>
          <a:blip r:embed="rId2" cstate="print"/>
          <a:srcRect b="1822"/>
          <a:stretch>
            <a:fillRect/>
          </a:stretch>
        </p:blipFill>
        <p:spPr bwMode="auto">
          <a:xfrm>
            <a:off x="406400" y="1600295"/>
            <a:ext cx="9093200" cy="34162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362700" y="2927351"/>
            <a:ext cx="862013" cy="4984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789512" y="193528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109662" y="2314576"/>
            <a:ext cx="5381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7309373" y="4480043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48840" name="Picture 8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742238" y="4637088"/>
            <a:ext cx="1560945" cy="203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7753350" y="4573590"/>
            <a:ext cx="1555750" cy="26987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5985399" y="268616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84988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112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287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 텍스트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노트에서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입찰자 비고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입찰 담당자에게 전달할 내용을 입력하고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첨부파일 등록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/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추가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첨부할 파일을 선택하고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[RFx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정보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 필요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를 선택되어 있으면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첨부파일을 필수로 등록하여야 응찰 제출이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10399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입찰정보 입력이 완료되면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공개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49859" name="Picture 3"/>
          <p:cNvPicPr>
            <a:picLocks noChangeAspect="1" noChangeArrowheads="1"/>
          </p:cNvPicPr>
          <p:nvPr/>
        </p:nvPicPr>
        <p:blipFill>
          <a:blip r:embed="rId2" cstate="print"/>
          <a:srcRect b="13057"/>
          <a:stretch>
            <a:fillRect/>
          </a:stretch>
        </p:blipFill>
        <p:spPr bwMode="auto">
          <a:xfrm>
            <a:off x="393700" y="1610836"/>
            <a:ext cx="9118600" cy="27198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49277" y="2781300"/>
            <a:ext cx="349248" cy="176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76202" y="255694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409574" y="1773236"/>
            <a:ext cx="347663" cy="241299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70473" y="1681277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255284" y="339895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49277" y="3604260"/>
            <a:ext cx="655636" cy="1762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cxnSp>
        <p:nvCxnSpPr>
          <p:cNvPr id="20" name="직선 연결선 19"/>
          <p:cNvCxnSpPr>
            <a:stCxn id="8" idx="6"/>
          </p:cNvCxnSpPr>
          <p:nvPr/>
        </p:nvCxnSpPr>
        <p:spPr>
          <a:xfrm flipV="1">
            <a:off x="1296835" y="2345502"/>
            <a:ext cx="1020916" cy="383636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직선 연결선 20"/>
          <p:cNvCxnSpPr>
            <a:stCxn id="16" idx="5"/>
          </p:cNvCxnSpPr>
          <p:nvPr/>
        </p:nvCxnSpPr>
        <p:spPr>
          <a:xfrm>
            <a:off x="1528961" y="3692906"/>
            <a:ext cx="1649216" cy="186644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249860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175000" y="3294064"/>
            <a:ext cx="3721100" cy="136481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pic>
        <p:nvPicPr>
          <p:cNvPr id="24986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330450" y="1597026"/>
            <a:ext cx="2533650" cy="1592938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088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3700" y="1582133"/>
            <a:ext cx="9118600" cy="32873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413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221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2_6.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응찰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화면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1920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대한 견적을 제출하면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                                               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제출 기한 내에서 제출한 견적에 대한 변경이 가능하다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응찰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제출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06400" y="2011363"/>
            <a:ext cx="18859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06401" y="1758952"/>
            <a:ext cx="45085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2396379" y="1950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48579" y="156983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088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713038" y="5111750"/>
            <a:ext cx="2447925" cy="190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048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1897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3_1.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5850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리스트의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필드에 해당 입찰 건에 응찰한 업체 수가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1909" name="Picture 5"/>
          <p:cNvPicPr>
            <a:picLocks noChangeAspect="1" noChangeArrowheads="1"/>
          </p:cNvPicPr>
          <p:nvPr/>
        </p:nvPicPr>
        <p:blipFill>
          <a:blip r:embed="rId2" cstate="print"/>
          <a:srcRect l="14601" t="33008"/>
          <a:stretch>
            <a:fillRect/>
          </a:stretch>
        </p:blipFill>
        <p:spPr bwMode="auto">
          <a:xfrm>
            <a:off x="401675" y="2357438"/>
            <a:ext cx="9085226" cy="270952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3909985" y="3416292"/>
            <a:ext cx="719165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8004697" y="364343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8424861" y="3659187"/>
            <a:ext cx="585787" cy="34131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3" name="타원 12"/>
          <p:cNvSpPr/>
          <p:nvPr/>
        </p:nvSpPr>
        <p:spPr>
          <a:xfrm>
            <a:off x="3456485" y="329575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4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27695"/>
            <a:ext cx="9093200" cy="65621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직사각형 14"/>
          <p:cNvSpPr/>
          <p:nvPr/>
        </p:nvSpPr>
        <p:spPr>
          <a:xfrm>
            <a:off x="1762760" y="20494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11799" y="18035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76254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0617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3_2.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9145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액티비티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참여업체가 제출한 응찰 리스트를 조회할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  <a:sym typeface="Wingdings" pitchFamily="2" charset="2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2931" name="Picture 3"/>
          <p:cNvPicPr>
            <a:picLocks noChangeAspect="1" noChangeArrowheads="1"/>
          </p:cNvPicPr>
          <p:nvPr/>
        </p:nvPicPr>
        <p:blipFill>
          <a:blip r:embed="rId2" cstate="print"/>
          <a:srcRect b="14153"/>
          <a:stretch>
            <a:fillRect/>
          </a:stretch>
        </p:blipFill>
        <p:spPr bwMode="auto">
          <a:xfrm>
            <a:off x="390525" y="1608745"/>
            <a:ext cx="9124950" cy="263464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52451" y="2616200"/>
            <a:ext cx="947738" cy="241300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70424" y="216705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53955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4812" y="1578417"/>
            <a:ext cx="9096376" cy="298676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9054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418917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3_3.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5716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입찰자가 제출한 견적을 비교하기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응답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탭을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모든 응찰 비교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전체 입찰자를 견적을 비교하는 화면으로 이동한다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1352550" y="3073417"/>
            <a:ext cx="762000" cy="198438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941911" y="2867160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52550" y="3344879"/>
            <a:ext cx="762000" cy="16986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2213498" y="333864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61967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6184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3_4.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00125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개별 품목 및 전체 품목에 대해 업체가 제출한 견적 금액을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적격업체에 대해 낙찰하기 위해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편집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2" name="그룹 11"/>
          <p:cNvGrpSpPr/>
          <p:nvPr/>
        </p:nvGrpSpPr>
        <p:grpSpPr>
          <a:xfrm>
            <a:off x="428641" y="1628777"/>
            <a:ext cx="9072550" cy="3419469"/>
            <a:chOff x="0" y="800100"/>
            <a:chExt cx="10844213" cy="4087214"/>
          </a:xfrm>
        </p:grpSpPr>
        <p:pic>
          <p:nvPicPr>
            <p:cNvPr id="254978" name="Picture 2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0" y="800100"/>
              <a:ext cx="7915275" cy="4087214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4979" name="Picture 3"/>
            <p:cNvPicPr>
              <a:picLocks noChangeAspect="1" noChangeArrowheads="1"/>
            </p:cNvPicPr>
            <p:nvPr/>
          </p:nvPicPr>
          <p:blipFill>
            <a:blip r:embed="rId3" cstate="print"/>
            <a:srcRect b="8039"/>
            <a:stretch>
              <a:fillRect/>
            </a:stretch>
          </p:blipFill>
          <p:spPr bwMode="auto">
            <a:xfrm>
              <a:off x="7881933" y="800101"/>
              <a:ext cx="2962280" cy="40862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581024" y="3087684"/>
            <a:ext cx="8691563" cy="95567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38152" y="1762127"/>
            <a:ext cx="433388" cy="1984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527571" y="2638539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970488" y="169874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74135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88541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3_5.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전자입찰 낙찰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응찰 비교 화면에서 적격업체에 선정하여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수행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필드 체크박스를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선택한 업체에 대해 낙찰된다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낙찰 이후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상단에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낙찰되었음을 알리는 메시지가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응찰에 대한 상태가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상태로 변경되고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참여업체로 입찰결과에 대해 문자와 메일이 발송된다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pSp>
        <p:nvGrpSpPr>
          <p:cNvPr id="15" name="그룹 14"/>
          <p:cNvGrpSpPr/>
          <p:nvPr/>
        </p:nvGrpSpPr>
        <p:grpSpPr>
          <a:xfrm>
            <a:off x="404812" y="1576904"/>
            <a:ext cx="9096376" cy="3195068"/>
            <a:chOff x="-3171825" y="923930"/>
            <a:chExt cx="14711349" cy="5167308"/>
          </a:xfrm>
        </p:grpSpPr>
        <p:pic>
          <p:nvPicPr>
            <p:cNvPr id="256003" name="Picture 3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6910374" y="923930"/>
              <a:ext cx="4629150" cy="5153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pic>
          <p:nvPicPr>
            <p:cNvPr id="256002" name="Picture 2"/>
            <p:cNvPicPr>
              <a:picLocks noChangeAspect="1" noChangeArrowheads="1"/>
            </p:cNvPicPr>
            <p:nvPr/>
          </p:nvPicPr>
          <p:blipFill>
            <a:blip r:embed="rId3" cstate="print"/>
            <a:srcRect/>
            <a:stretch>
              <a:fillRect/>
            </a:stretch>
          </p:blipFill>
          <p:spPr bwMode="auto">
            <a:xfrm>
              <a:off x="-3171825" y="938213"/>
              <a:ext cx="10191750" cy="5153025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</p:grpSp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6663189" y="3087462"/>
            <a:ext cx="309109" cy="708252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922020" y="1729197"/>
            <a:ext cx="309788" cy="152943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타원 8"/>
          <p:cNvSpPr/>
          <p:nvPr/>
        </p:nvSpPr>
        <p:spPr>
          <a:xfrm>
            <a:off x="6261624" y="302430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511382" y="1627941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4" name="타원 13"/>
          <p:cNvSpPr/>
          <p:nvPr/>
        </p:nvSpPr>
        <p:spPr>
          <a:xfrm>
            <a:off x="2713562" y="2172954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6004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3120390" y="2288858"/>
            <a:ext cx="3638550" cy="4165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119663" y="2252436"/>
            <a:ext cx="3673023" cy="452664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pic>
        <p:nvPicPr>
          <p:cNvPr id="256005" name="Picture 5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6700840" y="3248026"/>
            <a:ext cx="217127" cy="5095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4959472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75478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4_1.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04686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[RFx] –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견적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입찰 관리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메뉴를 선택한다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해당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RFx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라인을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응찰 및 낙찰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10" name="Picture 5"/>
          <p:cNvPicPr>
            <a:picLocks noChangeAspect="1" noChangeArrowheads="1"/>
          </p:cNvPicPr>
          <p:nvPr/>
        </p:nvPicPr>
        <p:blipFill>
          <a:blip r:embed="rId2" cstate="print"/>
          <a:srcRect l="14986" t="33330"/>
          <a:stretch>
            <a:fillRect/>
          </a:stretch>
        </p:blipFill>
        <p:spPr bwMode="auto">
          <a:xfrm>
            <a:off x="414898" y="2362200"/>
            <a:ext cx="9072002" cy="270475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3" name="직사각형 12"/>
          <p:cNvSpPr/>
          <p:nvPr/>
        </p:nvSpPr>
        <p:spPr>
          <a:xfrm>
            <a:off x="3870325" y="3416300"/>
            <a:ext cx="732155" cy="25558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5" name="타원 14"/>
          <p:cNvSpPr/>
          <p:nvPr/>
        </p:nvSpPr>
        <p:spPr>
          <a:xfrm>
            <a:off x="3543822" y="303700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06400" y="1627695"/>
            <a:ext cx="9055100" cy="6534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" name="직사각형 10"/>
          <p:cNvSpPr/>
          <p:nvPr/>
        </p:nvSpPr>
        <p:spPr>
          <a:xfrm>
            <a:off x="1762760" y="2049463"/>
            <a:ext cx="812800" cy="200025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311799" y="1803518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32043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394347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4_2.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88571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구매오더를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생성할 응답 번호를 선택 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(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확인 상태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: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수락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)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7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19100" y="1588070"/>
            <a:ext cx="9067800" cy="27420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762000" y="3150734"/>
            <a:ext cx="1155700" cy="2111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86299" y="2643532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19024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001529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4_3.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분할지급 조건을 확인한다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 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-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비용성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설비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/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저장성자재 구매의 경우에 분할지급이 없이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100%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잔금으로 지급한다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②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 팝업 창이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③ 거래 유형은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‘ZS-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’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로 선택하고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[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 오더 생성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]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버튼을 클릭한다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8051" name="Picture 3"/>
          <p:cNvPicPr>
            <a:picLocks noChangeAspect="1" noChangeArrowheads="1"/>
          </p:cNvPicPr>
          <p:nvPr/>
        </p:nvPicPr>
        <p:blipFill>
          <a:blip r:embed="rId2" cstate="print"/>
          <a:srcRect b="5655"/>
          <a:stretch>
            <a:fillRect/>
          </a:stretch>
        </p:blipFill>
        <p:spPr bwMode="auto">
          <a:xfrm>
            <a:off x="419100" y="1570431"/>
            <a:ext cx="9067800" cy="3674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8" name="직사각형 7"/>
          <p:cNvSpPr/>
          <p:nvPr/>
        </p:nvSpPr>
        <p:spPr>
          <a:xfrm>
            <a:off x="4914900" y="3606121"/>
            <a:ext cx="2324100" cy="15319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1320800" y="1751921"/>
            <a:ext cx="7366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4804299" y="31442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1984899" y="19377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2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13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85036" y="2786200"/>
            <a:ext cx="1664866" cy="1954956"/>
          </a:xfrm>
          <a:prstGeom prst="rect">
            <a:avLst/>
          </a:prstGeom>
          <a:noFill/>
          <a:ln w="9525">
            <a:solidFill>
              <a:srgbClr val="103991"/>
            </a:solidFill>
            <a:miter lim="800000"/>
            <a:headEnd/>
            <a:tailEnd/>
          </a:ln>
        </p:spPr>
      </p:pic>
      <p:sp>
        <p:nvSpPr>
          <p:cNvPr id="14" name="직사각형 13"/>
          <p:cNvSpPr/>
          <p:nvPr/>
        </p:nvSpPr>
        <p:spPr>
          <a:xfrm>
            <a:off x="2413000" y="3936321"/>
            <a:ext cx="635000" cy="185737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16" name="타원 15"/>
          <p:cNvSpPr/>
          <p:nvPr/>
        </p:nvSpPr>
        <p:spPr>
          <a:xfrm>
            <a:off x="1984899" y="3817376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3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  <p:pic>
        <p:nvPicPr>
          <p:cNvPr id="258053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499099" y="1672524"/>
            <a:ext cx="3512239" cy="1629476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cxnSp>
        <p:nvCxnSpPr>
          <p:cNvPr id="18" name="직선 연결선 17"/>
          <p:cNvCxnSpPr>
            <a:stCxn id="11" idx="7"/>
          </p:cNvCxnSpPr>
          <p:nvPr/>
        </p:nvCxnSpPr>
        <p:spPr>
          <a:xfrm flipV="1">
            <a:off x="5077976" y="2908300"/>
            <a:ext cx="383024" cy="286410"/>
          </a:xfrm>
          <a:prstGeom prst="line">
            <a:avLst/>
          </a:prstGeom>
          <a:ln w="19050">
            <a:solidFill>
              <a:srgbClr val="FF0000"/>
            </a:solidFill>
            <a:prstDash val="sysDot"/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4_4.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생성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정상적으로 생성되면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상단 메시지에서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시스템에 생성된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구매오더번호가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조회된다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</a:p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pic>
        <p:nvPicPr>
          <p:cNvPr id="259075" name="Picture 3"/>
          <p:cNvPicPr>
            <a:picLocks noChangeAspect="1" noChangeArrowheads="1"/>
          </p:cNvPicPr>
          <p:nvPr/>
        </p:nvPicPr>
        <p:blipFill>
          <a:blip r:embed="rId2" cstate="print"/>
          <a:srcRect b="8159"/>
          <a:stretch>
            <a:fillRect/>
          </a:stretch>
        </p:blipFill>
        <p:spPr bwMode="auto">
          <a:xfrm>
            <a:off x="368300" y="1591416"/>
            <a:ext cx="9169400" cy="39584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406400" y="1959429"/>
            <a:ext cx="8788400" cy="732971"/>
          </a:xfrm>
          <a:prstGeom prst="rect">
            <a:avLst/>
          </a:prstGeom>
          <a:noFill/>
          <a:ln w="28575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 algn="ctr">
              <a:buFont typeface="Arial" pitchFamily="34" charset="0"/>
              <a:buChar char="•"/>
            </a:pPr>
            <a:endParaRPr lang="ko-KR" altLang="en-US" sz="1200" dirty="0" smtClean="0">
              <a:solidFill>
                <a:schemeClr val="tx1"/>
              </a:solidFill>
            </a:endParaRPr>
          </a:p>
        </p:txBody>
      </p:sp>
      <p:sp>
        <p:nvSpPr>
          <p:cNvPr id="8" name="타원 7"/>
          <p:cNvSpPr/>
          <p:nvPr/>
        </p:nvSpPr>
        <p:spPr>
          <a:xfrm>
            <a:off x="422799" y="2751255"/>
            <a:ext cx="320633" cy="344384"/>
          </a:xfrm>
          <a:prstGeom prst="ellipse">
            <a:avLst/>
          </a:prstGeom>
          <a:solidFill>
            <a:schemeClr val="tx1"/>
          </a:solidFill>
          <a:ln w="127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92075" indent="-92075"/>
            <a:r>
              <a:rPr lang="en-US" altLang="ko-KR" b="1" dirty="0" smtClean="0">
                <a:solidFill>
                  <a:schemeClr val="bg1"/>
                </a:solidFill>
                <a:latin typeface="HY견고딕" pitchFamily="18" charset="-127"/>
                <a:ea typeface="HY견고딕" pitchFamily="18" charset="-127"/>
              </a:rPr>
              <a:t>1</a:t>
            </a:r>
            <a:endParaRPr lang="ko-KR" altLang="en-US" b="1" dirty="0" smtClean="0">
              <a:solidFill>
                <a:schemeClr val="bg1"/>
              </a:solidFill>
              <a:latin typeface="HY견고딕" pitchFamily="18" charset="-127"/>
              <a:ea typeface="HY견고딕" pitchFamily="18" charset="-127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7677" name="Group 29"/>
          <p:cNvGraphicFramePr>
            <a:graphicFrameLocks noGrp="1"/>
          </p:cNvGraphicFramePr>
          <p:nvPr/>
        </p:nvGraphicFramePr>
        <p:xfrm>
          <a:off x="344488" y="1281671"/>
          <a:ext cx="9215437" cy="5055629"/>
        </p:xfrm>
        <a:graphic>
          <a:graphicData uri="http://schemas.openxmlformats.org/drawingml/2006/table">
            <a:tbl>
              <a:tblPr/>
              <a:tblGrid>
                <a:gridCol w="9215437"/>
              </a:tblGrid>
              <a:tr h="4320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5. </a:t>
                      </a:r>
                      <a:r>
                        <a:rPr kumimoji="0" lang="ko-KR" altLang="en-US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조회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 </a:t>
                      </a:r>
                      <a:r>
                        <a:rPr kumimoji="0" lang="en-US" altLang="ko-KR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</a:t>
                      </a:r>
                      <a:r>
                        <a:rPr kumimoji="0" lang="ko-KR" altLang="en-US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bg1">
                              <a:lumMod val="50000"/>
                            </a:schemeClr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구매 담당자 화면</a:t>
                      </a:r>
                      <a:endParaRPr kumimoji="0" lang="ko-KR" altLang="en-US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bg1">
                            <a:lumMod val="50000"/>
                          </a:schemeClr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735629">
                <a:tc>
                  <a:txBody>
                    <a:bodyPr/>
                    <a:lstStyle/>
                    <a:p>
                      <a:pPr marL="228600" marR="0" lvl="0" indent="-228600" algn="l" defTabSz="914400" rtl="0" eaLnBrk="1" fontAlgn="base" latinLnBrk="0" hangingPunct="1">
                        <a:lnSpc>
                          <a:spcPct val="15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 typeface="Arial" charset="0"/>
                        <a:buNone/>
                        <a:tabLst/>
                        <a:defRPr/>
                      </a:pP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①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SRM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시스템에서 </a:t>
                      </a:r>
                      <a:r>
                        <a:rPr kumimoji="0" lang="ko-KR" altLang="en-US" sz="1200" b="0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구매오더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 생성을 처리하면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, ERP 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시스템과 연계되어 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ERP</a:t>
                      </a:r>
                      <a:r>
                        <a:rPr kumimoji="0" lang="ko-KR" altLang="en-US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에 구매오더 생성되었음을 확인할 수 있다</a:t>
                      </a:r>
                      <a: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  <a:t>.</a:t>
                      </a:r>
                      <a:br>
                        <a:rPr kumimoji="0" lang="en-US" altLang="ko-KR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윤고딕130"/>
                        </a:rPr>
                      </a:br>
                      <a:endParaRPr kumimoji="0" lang="en-US" altLang="ko-KR" sz="12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윤고딕13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BFBFB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  <p:graphicFrame>
        <p:nvGraphicFramePr>
          <p:cNvPr id="27676" name="Group 28"/>
          <p:cNvGraphicFramePr>
            <a:graphicFrameLocks noGrp="1"/>
          </p:cNvGraphicFramePr>
          <p:nvPr>
            <p:extLst>
              <p:ext uri="{D42A27DB-BD31-4B8C-83A1-F6EECF244321}">
                <p14:modId xmlns="" xmlns:p14="http://schemas.microsoft.com/office/powerpoint/2010/main" val="2840777413"/>
              </p:ext>
            </p:extLst>
          </p:nvPr>
        </p:nvGraphicFramePr>
        <p:xfrm>
          <a:off x="344488" y="493713"/>
          <a:ext cx="9217025" cy="717551"/>
        </p:xfrm>
        <a:graphic>
          <a:graphicData uri="http://schemas.openxmlformats.org/drawingml/2006/table">
            <a:tbl>
              <a:tblPr/>
              <a:tblGrid>
                <a:gridCol w="2944812"/>
                <a:gridCol w="6272213"/>
              </a:tblGrid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메뉴 경로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협력사 포탈 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– RFx – 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견적</a:t>
                      </a: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/</a:t>
                      </a: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입찰 관리</a:t>
                      </a:r>
                      <a:endParaRPr kumimoji="1" lang="en-US" altLang="ko-KR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2454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코드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  <a:tr h="268461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ko-KR" altLang="en-US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트랜잭션 명</a:t>
                      </a: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1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1" lang="en-US" altLang="ko-KR" sz="1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맑은 고딕" pitchFamily="50" charset="-127"/>
                          <a:ea typeface="맑은 고딕" pitchFamily="50" charset="-127"/>
                          <a:cs typeface="윤고딕130"/>
                        </a:rPr>
                        <a:t>SRP Portal</a:t>
                      </a:r>
                      <a:endParaRPr kumimoji="1" lang="ko-KR" altLang="en-US" sz="10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맑은 고딕" pitchFamily="50" charset="-127"/>
                        <a:ea typeface="맑은 고딕" pitchFamily="50" charset="-127"/>
                        <a:cs typeface="윤고딕130"/>
                      </a:endParaRPr>
                    </a:p>
                  </a:txBody>
                  <a:tcPr marL="36000" marR="36000" marT="36023" marB="36023" anchor="ctr" horzOverflow="overflow">
                    <a:lnL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7F7F7F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60098" name="Picture 2"/>
          <p:cNvPicPr>
            <a:picLocks noChangeAspect="1" noChangeArrowheads="1"/>
          </p:cNvPicPr>
          <p:nvPr/>
        </p:nvPicPr>
        <p:blipFill>
          <a:blip r:embed="rId2" cstate="print"/>
          <a:srcRect b="13785"/>
          <a:stretch>
            <a:fillRect/>
          </a:stretch>
        </p:blipFill>
        <p:spPr bwMode="auto">
          <a:xfrm>
            <a:off x="450850" y="1584325"/>
            <a:ext cx="9004300" cy="38592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28575">
          <a:solidFill>
            <a:srgbClr val="FF0000"/>
          </a:solidFill>
        </a:ln>
      </a:spPr>
      <a:bodyPr rtlCol="0" anchor="ctr"/>
      <a:lstStyle>
        <a:defPPr marL="92075" indent="-92075" algn="ctr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1_Office Theme">
  <a:themeElements>
    <a:clrScheme name="Grayscale">
      <a:dk1>
        <a:sysClr val="windowText" lastClr="000000"/>
      </a:dk1>
      <a:lt1>
        <a:sysClr val="window" lastClr="FFFFFF"/>
      </a:lt1>
      <a:dk2>
        <a:srgbClr val="000000"/>
      </a:dk2>
      <a:lt2>
        <a:srgbClr val="F8F8F8"/>
      </a:lt2>
      <a:accent1>
        <a:srgbClr val="DDDDDD"/>
      </a:accent1>
      <a:accent2>
        <a:srgbClr val="B2B2B2"/>
      </a:accent2>
      <a:accent3>
        <a:srgbClr val="969696"/>
      </a:accent3>
      <a:accent4>
        <a:srgbClr val="808080"/>
      </a:accent4>
      <a:accent5>
        <a:srgbClr val="5F5F5F"/>
      </a:accent5>
      <a:accent6>
        <a:srgbClr val="4D4D4D"/>
      </a:accent6>
      <a:hlink>
        <a:srgbClr val="5F5F5F"/>
      </a:hlink>
      <a:folHlink>
        <a:srgbClr val="919191"/>
      </a:folHlink>
    </a:clrScheme>
    <a:fontScheme name="Accenture1">
      <a:majorFont>
        <a:latin typeface="맑은 고딕"/>
        <a:ea typeface="맑은 고딕"/>
        <a:cs typeface=""/>
      </a:majorFont>
      <a:minorFont>
        <a:latin typeface="맑은 고딕"/>
        <a:ea typeface="맑은 고딕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noFill/>
        <a:ln w="9525">
          <a:solidFill>
            <a:schemeClr val="tx1"/>
          </a:solidFill>
        </a:ln>
      </a:spPr>
      <a:bodyPr rtlCol="0" anchor="ctr"/>
      <a:lstStyle>
        <a:defPPr marL="92075" indent="-92075">
          <a:buFont typeface="Arial" pitchFamily="34" charset="0"/>
          <a:buChar char="•"/>
          <a:defRPr sz="1200" dirty="0" smtClean="0">
            <a:solidFill>
              <a:schemeClr val="tx1"/>
            </a:solidFill>
          </a:defRPr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4.xml><?xml version="1.0" encoding="utf-8"?>
<a:theme xmlns:a="http://schemas.openxmlformats.org/drawingml/2006/main" name="Office 테마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두산인프라코어 PPT template</Template>
  <TotalTime>16771</TotalTime>
  <Words>1986</Words>
  <Application>Microsoft Office PowerPoint</Application>
  <PresentationFormat>A4 용지(210x297mm)</PresentationFormat>
  <Paragraphs>512</Paragraphs>
  <Slides>33</Slides>
  <Notes>3</Notes>
  <HiddenSlides>0</HiddenSlides>
  <MMClips>0</MMClips>
  <ScaleCrop>false</ScaleCrop>
  <HeadingPairs>
    <vt:vector size="6" baseType="variant">
      <vt:variant>
        <vt:lpstr>테마</vt:lpstr>
      </vt:variant>
      <vt:variant>
        <vt:i4>2</vt:i4>
      </vt:variant>
      <vt:variant>
        <vt:lpstr>포함된 OLE 서버</vt:lpstr>
      </vt:variant>
      <vt:variant>
        <vt:i4>1</vt:i4>
      </vt:variant>
      <vt:variant>
        <vt:lpstr>슬라이드 제목</vt:lpstr>
      </vt:variant>
      <vt:variant>
        <vt:i4>33</vt:i4>
      </vt:variant>
    </vt:vector>
  </HeadingPairs>
  <TitlesOfParts>
    <vt:vector size="36" baseType="lpstr">
      <vt:lpstr>Office Theme</vt:lpstr>
      <vt:lpstr>1_Office Theme</vt:lpstr>
      <vt:lpstr>비트맵 이미지</vt:lpstr>
      <vt:lpstr>슬라이드 0</vt:lpstr>
      <vt:lpstr>문서 개정 이력</vt:lpstr>
      <vt:lpstr>교육 개요</vt:lpstr>
      <vt:lpstr>교육 개요</vt:lpstr>
      <vt:lpstr>교육 개요</vt:lpstr>
      <vt:lpstr>교육 개요</vt:lpstr>
      <vt:lpstr>교육 개요</vt:lpstr>
      <vt:lpstr>교육 개요</vt:lpstr>
      <vt:lpstr>교육 개요</vt:lpstr>
      <vt:lpstr>슬라이드 9</vt:lpstr>
      <vt:lpstr>슬라이드 10</vt:lpstr>
      <vt:lpstr>슬라이드 11</vt:lpstr>
      <vt:lpstr>슬라이드 12</vt:lpstr>
      <vt:lpstr>슬라이드 13</vt:lpstr>
      <vt:lpstr>슬라이드 14</vt:lpstr>
      <vt:lpstr>슬라이드 15</vt:lpstr>
      <vt:lpstr>슬라이드 16</vt:lpstr>
      <vt:lpstr>슬라이드 17</vt:lpstr>
      <vt:lpstr>슬라이드 18</vt:lpstr>
      <vt:lpstr>슬라이드 19</vt:lpstr>
      <vt:lpstr>슬라이드 20</vt:lpstr>
      <vt:lpstr>슬라이드 21</vt:lpstr>
      <vt:lpstr>슬라이드 22</vt:lpstr>
      <vt:lpstr>슬라이드 23</vt:lpstr>
      <vt:lpstr>슬라이드 24</vt:lpstr>
      <vt:lpstr>슬라이드 25</vt:lpstr>
      <vt:lpstr>슬라이드 26</vt:lpstr>
      <vt:lpstr>슬라이드 27</vt:lpstr>
      <vt:lpstr>슬라이드 28</vt:lpstr>
      <vt:lpstr>슬라이드 29</vt:lpstr>
      <vt:lpstr>슬라이드 30</vt:lpstr>
      <vt:lpstr>슬라이드 31</vt:lpstr>
      <vt:lpstr>슬라이드 32</vt:lpstr>
    </vt:vector>
  </TitlesOfParts>
  <Company>doosan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문서 작성 GUIDELINE</dc:title>
  <dc:creator>shocking00</dc:creator>
  <cp:lastModifiedBy>김효섭</cp:lastModifiedBy>
  <cp:revision>606</cp:revision>
  <cp:lastPrinted>2006-08-30T13:33:06Z</cp:lastPrinted>
  <dcterms:created xsi:type="dcterms:W3CDTF">2008-05-17T00:48:54Z</dcterms:created>
  <dcterms:modified xsi:type="dcterms:W3CDTF">2013-03-29T08:36:53Z</dcterms:modified>
</cp:coreProperties>
</file>