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9"/>
  </p:notesMasterIdLst>
  <p:sldIdLst>
    <p:sldId id="271" r:id="rId2"/>
    <p:sldId id="272" r:id="rId3"/>
    <p:sldId id="273" r:id="rId4"/>
    <p:sldId id="256" r:id="rId5"/>
    <p:sldId id="257" r:id="rId6"/>
    <p:sldId id="258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6858000" cy="9144000"/>
  <p:embeddedFontLst>
    <p:embeddedFont>
      <p:font typeface="Verdana" pitchFamily="34" charset="0"/>
      <p:regular r:id="rId20"/>
      <p:bold r:id="rId21"/>
      <p:italic r:id="rId22"/>
      <p:boldItalic r:id="rId23"/>
    </p:embeddedFont>
    <p:embeddedFont>
      <p:font typeface="맑은 고딕" pitchFamily="50" charset="-127"/>
      <p:regular r:id="rId24"/>
      <p:bold r:id="rId25"/>
    </p:embeddedFont>
    <p:embeddedFont>
      <p:font typeface="Arial Unicode MS" pitchFamily="50" charset="-127"/>
      <p:regular r:id="rId2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81BCCA-3688-480E-8B44-32E5E99CB37C}" type="datetimeFigureOut">
              <a:rPr lang="ko-KR" altLang="en-US" smtClean="0"/>
              <a:pPr/>
              <a:t>2013-09-09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223F48-9D78-4902-987D-43AE9B7E28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B2124188-BCC0-403E-9867-D5B6ADC52C01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SFA_SO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입력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SO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거래처에서 주문을 받은 제품에 대해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Order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 진행한다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판매 오더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판매 오더 </a:t>
            </a:r>
            <a:r>
              <a:rPr lang="en-US" altLang="ko-KR" dirty="0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해당 </a:t>
            </a:r>
            <a:r>
              <a:rPr lang="ko-KR" altLang="en-US" b="1" dirty="0" smtClean="0">
                <a:solidFill>
                  <a:srgbClr val="000000"/>
                </a:solidFill>
              </a:rPr>
              <a:t>유통경로를</a:t>
            </a:r>
            <a:r>
              <a:rPr lang="ko-KR" altLang="en-US" dirty="0" smtClean="0">
                <a:solidFill>
                  <a:srgbClr val="000000"/>
                </a:solidFill>
              </a:rPr>
              <a:t> 선택합니다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※ </a:t>
            </a:r>
            <a:r>
              <a:rPr lang="ko-KR" altLang="en-US" dirty="0" smtClean="0">
                <a:solidFill>
                  <a:srgbClr val="000000"/>
                </a:solidFill>
              </a:rPr>
              <a:t>좌측 상단의 개인정보</a:t>
            </a:r>
            <a:r>
              <a:rPr lang="en-US" altLang="ko-KR" dirty="0" smtClean="0">
                <a:solidFill>
                  <a:srgbClr val="000000"/>
                </a:solidFill>
              </a:rPr>
              <a:t>(     )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</a:t>
            </a:r>
            <a:r>
              <a:rPr lang="ko-KR" altLang="en-US" dirty="0" smtClean="0">
                <a:solidFill>
                  <a:srgbClr val="000000"/>
                </a:solidFill>
              </a:rPr>
              <a:t>설정 버튼을 클릭하여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</a:t>
            </a:r>
            <a:r>
              <a:rPr lang="ko-KR" altLang="en-US" dirty="0" smtClean="0">
                <a:solidFill>
                  <a:srgbClr val="000000"/>
                </a:solidFill>
              </a:rPr>
              <a:t>영업그룹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유통경로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오더</a:t>
            </a:r>
            <a:r>
              <a:rPr lang="en-US" altLang="ko-KR" dirty="0" smtClean="0">
                <a:solidFill>
                  <a:srgbClr val="000000"/>
                </a:solidFill>
              </a:rPr>
              <a:t>type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/</a:t>
            </a:r>
            <a:r>
              <a:rPr lang="ko-KR" altLang="en-US" dirty="0" smtClean="0">
                <a:solidFill>
                  <a:srgbClr val="000000"/>
                </a:solidFill>
              </a:rPr>
              <a:t>판매처의 초기값을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</a:t>
            </a:r>
            <a:r>
              <a:rPr lang="ko-KR" altLang="en-US" dirty="0" smtClean="0">
                <a:solidFill>
                  <a:srgbClr val="000000"/>
                </a:solidFill>
              </a:rPr>
              <a:t>설정할 수 있습니다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3429000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판매 오더 </a:t>
            </a:r>
            <a:r>
              <a:rPr lang="en-US" altLang="ko-KR" dirty="0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해당 </a:t>
            </a:r>
            <a:r>
              <a:rPr lang="ko-KR" altLang="en-US" b="1" dirty="0" smtClean="0">
                <a:solidFill>
                  <a:srgbClr val="000000"/>
                </a:solidFill>
              </a:rPr>
              <a:t>영업그룹을</a:t>
            </a:r>
            <a:r>
              <a:rPr lang="ko-KR" altLang="en-US" dirty="0" smtClean="0">
                <a:solidFill>
                  <a:srgbClr val="000000"/>
                </a:solidFill>
              </a:rPr>
              <a:t> 선택합니다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판매 오더 </a:t>
            </a:r>
            <a:r>
              <a:rPr lang="en-US" altLang="ko-KR" dirty="0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en-US" altLang="ko-KR" b="1" dirty="0" smtClean="0">
                <a:solidFill>
                  <a:srgbClr val="000000"/>
                </a:solidFill>
              </a:rPr>
              <a:t>PO NO. </a:t>
            </a:r>
            <a:r>
              <a:rPr lang="ko-KR" altLang="en-US" b="1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기입합니다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판매 오더 </a:t>
            </a:r>
            <a:r>
              <a:rPr lang="en-US" altLang="ko-KR" dirty="0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판매처를 기입합니다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(</a:t>
            </a:r>
            <a:r>
              <a:rPr lang="ko-KR" altLang="en-US" dirty="0" smtClean="0">
                <a:solidFill>
                  <a:srgbClr val="000000"/>
                </a:solidFill>
              </a:rPr>
              <a:t>번호를 기입하거나</a:t>
            </a:r>
            <a:r>
              <a:rPr lang="en-US" altLang="ko-KR" dirty="0" smtClean="0">
                <a:solidFill>
                  <a:srgbClr val="000000"/>
                </a:solidFill>
              </a:rPr>
              <a:t>,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 </a:t>
            </a:r>
            <a:r>
              <a:rPr lang="ko-KR" altLang="en-US" dirty="0" smtClean="0">
                <a:solidFill>
                  <a:srgbClr val="000000"/>
                </a:solidFill>
              </a:rPr>
              <a:t>판매처명을 전체 또는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 </a:t>
            </a:r>
            <a:r>
              <a:rPr lang="ko-KR" altLang="en-US" dirty="0" smtClean="0">
                <a:solidFill>
                  <a:srgbClr val="000000"/>
                </a:solidFill>
              </a:rPr>
              <a:t>일부 입력시 자동으로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 </a:t>
            </a:r>
            <a:r>
              <a:rPr lang="ko-KR" altLang="en-US" dirty="0" smtClean="0">
                <a:solidFill>
                  <a:srgbClr val="000000"/>
                </a:solidFill>
              </a:rPr>
              <a:t>관련 리스트를 출력합니다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판매 오더 </a:t>
            </a:r>
            <a:r>
              <a:rPr lang="en-US" altLang="ko-KR" dirty="0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납품처</a:t>
            </a:r>
            <a:r>
              <a:rPr lang="ko-KR" altLang="en-US" b="1" dirty="0" smtClean="0">
                <a:solidFill>
                  <a:srgbClr val="000000"/>
                </a:solidFill>
              </a:rPr>
              <a:t>를 기입합니다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(</a:t>
            </a:r>
            <a:r>
              <a:rPr lang="ko-KR" altLang="en-US" dirty="0" smtClean="0">
                <a:solidFill>
                  <a:srgbClr val="000000"/>
                </a:solidFill>
              </a:rPr>
              <a:t>번호를 기입하거나</a:t>
            </a:r>
            <a:r>
              <a:rPr lang="en-US" altLang="ko-KR" dirty="0" smtClean="0">
                <a:solidFill>
                  <a:srgbClr val="000000"/>
                </a:solidFill>
              </a:rPr>
              <a:t>,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 </a:t>
            </a:r>
            <a:r>
              <a:rPr lang="ko-KR" altLang="en-US" dirty="0" smtClean="0">
                <a:solidFill>
                  <a:srgbClr val="000000"/>
                </a:solidFill>
              </a:rPr>
              <a:t>납품처명을 전체 또는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 </a:t>
            </a:r>
            <a:r>
              <a:rPr lang="ko-KR" altLang="en-US" dirty="0" smtClean="0">
                <a:solidFill>
                  <a:srgbClr val="000000"/>
                </a:solidFill>
              </a:rPr>
              <a:t>일부 입력시 자동으로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 </a:t>
            </a:r>
            <a:r>
              <a:rPr lang="ko-KR" altLang="en-US" dirty="0" smtClean="0">
                <a:solidFill>
                  <a:srgbClr val="000000"/>
                </a:solidFill>
              </a:rPr>
              <a:t>관련 리스트를 출력합니다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판매 오더 </a:t>
            </a:r>
            <a:r>
              <a:rPr lang="en-US" altLang="ko-KR" dirty="0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다음화면 이동버튼을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판매 오더 </a:t>
            </a:r>
            <a:r>
              <a:rPr lang="en-US" altLang="ko-KR" dirty="0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제품코드를 기입합니다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제품코드를 일부 기입시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자동으로 관련 리스트 출력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판매 오더 </a:t>
            </a:r>
            <a:r>
              <a:rPr lang="en-US" altLang="ko-KR" dirty="0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주문수량을 기입합니다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판매 오더 </a:t>
            </a:r>
            <a:r>
              <a:rPr lang="en-US" altLang="ko-KR" dirty="0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 다음화면 이동버튼을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판매 오더 </a:t>
            </a:r>
            <a:r>
              <a:rPr lang="en-US" altLang="ko-KR" dirty="0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 다음화면 이동버튼을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필요시 가격을 수정하거나 </a:t>
            </a:r>
            <a:r>
              <a:rPr lang="en-US" altLang="ko-KR" dirty="0" smtClean="0">
                <a:solidFill>
                  <a:srgbClr val="000000"/>
                </a:solidFill>
              </a:rPr>
              <a:t>TANN</a:t>
            </a:r>
            <a:r>
              <a:rPr lang="ko-KR" altLang="en-US" dirty="0" smtClean="0">
                <a:solidFill>
                  <a:srgbClr val="000000"/>
                </a:solidFill>
              </a:rPr>
              <a:t>무상품목을 지정하여 </a:t>
            </a:r>
            <a:r>
              <a:rPr lang="en-US" altLang="ko-KR" dirty="0" smtClean="0">
                <a:solidFill>
                  <a:srgbClr val="000000"/>
                </a:solidFill>
              </a:rPr>
              <a:t>0</a:t>
            </a:r>
            <a:r>
              <a:rPr lang="ko-KR" altLang="en-US" dirty="0" smtClean="0">
                <a:solidFill>
                  <a:srgbClr val="000000"/>
                </a:solidFill>
              </a:rPr>
              <a:t>원을 기입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판매 오더 </a:t>
            </a:r>
            <a:r>
              <a:rPr lang="en-US" altLang="ko-KR" dirty="0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주문생성 버튼을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웹 페이지의 메시지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확인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244432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Native KiesPDLR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9801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97</TotalTime>
  <Words>210</Words>
  <Application>Microsoft Office PowerPoint</Application>
  <PresentationFormat>화면 슬라이드 쇼(4:3)</PresentationFormat>
  <Paragraphs>84</Paragraphs>
  <Slides>17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5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SFA_SO입력</dc:title>
  <dc:creator>gbattery</dc:creator>
  <cp:lastModifiedBy>gbattery</cp:lastModifiedBy>
  <cp:revision>5</cp:revision>
  <dcterms:created xsi:type="dcterms:W3CDTF">2013-09-03T02:51:09Z</dcterms:created>
  <dcterms:modified xsi:type="dcterms:W3CDTF">2013-09-09T02:33:36Z</dcterms:modified>
</cp:coreProperties>
</file>