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115" d="100"/>
          <a:sy n="115" d="100"/>
        </p:scale>
        <p:origin x="153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2" d="100"/>
          <a:sy n="92" d="100"/>
        </p:scale>
        <p:origin x="-37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483C8-E312-420A-A689-5215803E1A66}" type="datetimeFigureOut">
              <a:rPr lang="ko-KR" altLang="en-US" smtClean="0"/>
              <a:pPr/>
              <a:t>2014-10-14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ADDC7-73CB-42A8-830B-8D75E48AA1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191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4B92A-77C0-45B6-807B-9562F52C2AA7}" type="datetimeFigureOut">
              <a:rPr lang="ko-KR" altLang="en-US" smtClean="0"/>
              <a:t>2014-10-14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FED88-21A0-4708-B8E0-136AEDDC9E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5465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F552-B49F-431F-A51D-790B4240B25F}" type="datetimeFigureOut">
              <a:rPr lang="ko-KR" altLang="en-US" smtClean="0"/>
              <a:pPr/>
              <a:t>2014-10-14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891" y="811774"/>
            <a:ext cx="1573300" cy="1245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" y="822195"/>
            <a:ext cx="4353413" cy="1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45" y="6180934"/>
            <a:ext cx="1528741" cy="54240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157708"/>
            <a:ext cx="1541909" cy="583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9660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F552-B49F-431F-A51D-790B4240B25F}" type="datetimeFigureOut">
              <a:rPr lang="ko-KR" altLang="en-US" smtClean="0"/>
              <a:pPr/>
              <a:t>2014-10-14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" y="476672"/>
            <a:ext cx="1329077" cy="308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6302383" cy="31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902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6F552-B49F-431F-A51D-790B4240B25F}" type="datetimeFigureOut">
              <a:rPr lang="ko-KR" altLang="en-US" smtClean="0"/>
              <a:pPr/>
              <a:t>2014-10-14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46B49-67EF-4811-B6F8-E919A8BDD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218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90623" y="1254532"/>
            <a:ext cx="3305713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3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세방</a:t>
            </a:r>
            <a:r>
              <a:rPr lang="ko-KR" altLang="en-US" sz="23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전지 </a:t>
            </a:r>
            <a:r>
              <a:rPr lang="en-US" altLang="ko-KR" sz="23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User Setting</a:t>
            </a:r>
            <a:endParaRPr lang="ko-KR" altLang="en-US" sz="23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84168" y="4602614"/>
            <a:ext cx="1854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bg1">
                    <a:lumMod val="65000"/>
                  </a:schemeClr>
                </a:solidFill>
              </a:rPr>
              <a:t>2014</a:t>
            </a:r>
            <a:r>
              <a:rPr lang="ko-KR" altLang="en-US" sz="1600" dirty="0" smtClean="0">
                <a:solidFill>
                  <a:schemeClr val="bg1">
                    <a:lumMod val="65000"/>
                  </a:schemeClr>
                </a:solidFill>
              </a:rPr>
              <a:t>년 </a:t>
            </a:r>
            <a:r>
              <a:rPr lang="en-US" altLang="ko-KR" sz="1600" dirty="0" smtClean="0">
                <a:solidFill>
                  <a:schemeClr val="bg1">
                    <a:lumMod val="6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bg1">
                    <a:lumMod val="65000"/>
                  </a:schemeClr>
                </a:solidFill>
              </a:rPr>
              <a:t>월 </a:t>
            </a:r>
            <a:r>
              <a:rPr lang="en-US" altLang="ko-KR" sz="1600" dirty="0" smtClean="0">
                <a:solidFill>
                  <a:schemeClr val="bg1">
                    <a:lumMod val="65000"/>
                  </a:schemeClr>
                </a:solidFill>
              </a:rPr>
              <a:t>14</a:t>
            </a:r>
            <a:r>
              <a:rPr lang="ko-KR" altLang="en-US" sz="1600" dirty="0" smtClean="0">
                <a:solidFill>
                  <a:schemeClr val="bg1">
                    <a:lumMod val="65000"/>
                  </a:schemeClr>
                </a:solidFill>
              </a:rPr>
              <a:t>일</a:t>
            </a:r>
            <a:endParaRPr lang="ko-KR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521990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</a:rPr>
              <a:t>E&amp;S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</a:rPr>
              <a:t>글로벌㈜ 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</a:rPr>
              <a:t>IT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</a:rPr>
              <a:t>서비스사업부</a:t>
            </a:r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92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403648" y="1124744"/>
            <a:ext cx="6552727" cy="445982"/>
            <a:chOff x="1403648" y="1196752"/>
            <a:chExt cx="6552727" cy="445982"/>
          </a:xfrm>
        </p:grpSpPr>
        <p:sp>
          <p:nvSpPr>
            <p:cNvPr id="7" name="직사각형 6"/>
            <p:cNvSpPr/>
            <p:nvPr/>
          </p:nvSpPr>
          <p:spPr>
            <a:xfrm>
              <a:off x="1403648" y="1324093"/>
              <a:ext cx="186432" cy="191326"/>
            </a:xfrm>
            <a:prstGeom prst="rect">
              <a:avLst/>
            </a:prstGeom>
          </p:spPr>
          <p:style>
            <a:lnRef idx="1">
              <a:schemeClr val="accent2">
                <a:hueOff val="1170380"/>
                <a:satOff val="-1460"/>
                <a:lumOff val="34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8" name="그룹 7"/>
            <p:cNvGrpSpPr/>
            <p:nvPr/>
          </p:nvGrpSpPr>
          <p:grpSpPr>
            <a:xfrm>
              <a:off x="1592188" y="1196752"/>
              <a:ext cx="6364187" cy="445982"/>
              <a:chOff x="757832" y="1598108"/>
              <a:chExt cx="6364187" cy="445982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757833" y="1598108"/>
                <a:ext cx="2360162" cy="44598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0" name="직사각형 9"/>
              <p:cNvSpPr/>
              <p:nvPr/>
            </p:nvSpPr>
            <p:spPr>
              <a:xfrm>
                <a:off x="757832" y="1598108"/>
                <a:ext cx="6364187" cy="4459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85344" bIns="85344" numCol="1" spcCol="1270" anchor="ctr" anchorCtr="0">
                <a:noAutofit/>
              </a:bodyPr>
              <a:lstStyle/>
              <a:p>
                <a:pPr lvl="0" algn="l" defTabSz="5334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1200" dirty="0" smtClean="0"/>
                  <a:t>T-code : FB00 </a:t>
                </a:r>
                <a:r>
                  <a:rPr lang="ko-KR" altLang="en-US" sz="1200" dirty="0" smtClean="0"/>
                  <a:t>접속 후 전표 분개 </a:t>
                </a:r>
                <a:r>
                  <a:rPr lang="en-US" altLang="ko-KR" sz="1200" dirty="0" smtClean="0"/>
                  <a:t>Tab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Check </a:t>
                </a:r>
                <a:r>
                  <a:rPr lang="ko-KR" altLang="en-US" sz="1200" dirty="0" smtClean="0"/>
                  <a:t>사항</a:t>
                </a:r>
                <a:r>
                  <a:rPr lang="en-US" altLang="ko-KR" sz="1200" dirty="0" smtClean="0"/>
                  <a:t>.</a:t>
                </a:r>
                <a:endParaRPr lang="ko-KR" altLang="en-US" sz="1200" kern="1200" dirty="0"/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385" y="1762419"/>
            <a:ext cx="6239792" cy="46189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31640" y="44244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smtClean="0"/>
              <a:t>전표 분개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4897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03648" y="1124744"/>
            <a:ext cx="6552727" cy="445982"/>
            <a:chOff x="1403648" y="1196752"/>
            <a:chExt cx="6552727" cy="445982"/>
          </a:xfrm>
        </p:grpSpPr>
        <p:sp>
          <p:nvSpPr>
            <p:cNvPr id="3" name="직사각형 2"/>
            <p:cNvSpPr/>
            <p:nvPr/>
          </p:nvSpPr>
          <p:spPr>
            <a:xfrm>
              <a:off x="1403648" y="1324093"/>
              <a:ext cx="186432" cy="191326"/>
            </a:xfrm>
            <a:prstGeom prst="rect">
              <a:avLst/>
            </a:prstGeom>
          </p:spPr>
          <p:style>
            <a:lnRef idx="1">
              <a:schemeClr val="accent2">
                <a:hueOff val="1170380"/>
                <a:satOff val="-1460"/>
                <a:lumOff val="34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" name="그룹 3"/>
            <p:cNvGrpSpPr/>
            <p:nvPr/>
          </p:nvGrpSpPr>
          <p:grpSpPr>
            <a:xfrm>
              <a:off x="1592188" y="1196752"/>
              <a:ext cx="6364187" cy="445982"/>
              <a:chOff x="757832" y="1598108"/>
              <a:chExt cx="6364187" cy="445982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757833" y="1598108"/>
                <a:ext cx="2360162" cy="44598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" name="직사각형 5"/>
              <p:cNvSpPr/>
              <p:nvPr/>
            </p:nvSpPr>
            <p:spPr>
              <a:xfrm>
                <a:off x="757832" y="1598108"/>
                <a:ext cx="6364187" cy="4459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85344" bIns="85344" numCol="1" spcCol="1270" anchor="ctr" anchorCtr="0">
                <a:noAutofit/>
              </a:bodyPr>
              <a:lstStyle/>
              <a:p>
                <a:pPr lvl="0" algn="l" defTabSz="5334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200" dirty="0" smtClean="0"/>
                  <a:t>전표 조회 </a:t>
                </a:r>
                <a:r>
                  <a:rPr lang="en-US" altLang="ko-KR" sz="1200" dirty="0" smtClean="0"/>
                  <a:t>Tab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Check </a:t>
                </a:r>
                <a:r>
                  <a:rPr lang="ko-KR" altLang="en-US" sz="1200" dirty="0" smtClean="0"/>
                  <a:t>사항</a:t>
                </a:r>
                <a:r>
                  <a:rPr lang="en-US" altLang="ko-KR" sz="1200" dirty="0" smtClean="0"/>
                  <a:t>.</a:t>
                </a:r>
                <a:endParaRPr lang="ko-KR" altLang="en-US" sz="1200" kern="1200" dirty="0"/>
              </a:p>
            </p:txBody>
          </p:sp>
        </p:grp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385" y="1762419"/>
            <a:ext cx="6301990" cy="4618909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331640" y="44244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전표 조회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10499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386" y="1762420"/>
            <a:ext cx="6301989" cy="4618908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1403648" y="1124744"/>
            <a:ext cx="6552727" cy="445982"/>
            <a:chOff x="1403648" y="1196752"/>
            <a:chExt cx="6552727" cy="445982"/>
          </a:xfrm>
        </p:grpSpPr>
        <p:sp>
          <p:nvSpPr>
            <p:cNvPr id="4" name="직사각형 3"/>
            <p:cNvSpPr/>
            <p:nvPr/>
          </p:nvSpPr>
          <p:spPr>
            <a:xfrm>
              <a:off x="1403648" y="1324093"/>
              <a:ext cx="186432" cy="191326"/>
            </a:xfrm>
            <a:prstGeom prst="rect">
              <a:avLst/>
            </a:prstGeom>
          </p:spPr>
          <p:style>
            <a:lnRef idx="1">
              <a:schemeClr val="accent2">
                <a:hueOff val="1170380"/>
                <a:satOff val="-1460"/>
                <a:lumOff val="34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5" name="그룹 4"/>
            <p:cNvGrpSpPr/>
            <p:nvPr/>
          </p:nvGrpSpPr>
          <p:grpSpPr>
            <a:xfrm>
              <a:off x="1592188" y="1196752"/>
              <a:ext cx="6364187" cy="445982"/>
              <a:chOff x="757832" y="1598108"/>
              <a:chExt cx="6364187" cy="445982"/>
            </a:xfrm>
          </p:grpSpPr>
          <p:sp>
            <p:nvSpPr>
              <p:cNvPr id="6" name="직사각형 5"/>
              <p:cNvSpPr/>
              <p:nvPr/>
            </p:nvSpPr>
            <p:spPr>
              <a:xfrm>
                <a:off x="757833" y="1598108"/>
                <a:ext cx="2360162" cy="44598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" name="직사각형 6"/>
              <p:cNvSpPr/>
              <p:nvPr/>
            </p:nvSpPr>
            <p:spPr>
              <a:xfrm>
                <a:off x="757832" y="1598108"/>
                <a:ext cx="6364187" cy="4459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85344" bIns="85344" numCol="1" spcCol="1270" anchor="ctr" anchorCtr="0">
                <a:noAutofit/>
              </a:bodyPr>
              <a:lstStyle/>
              <a:p>
                <a:pPr lvl="0" algn="l" defTabSz="5334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200" dirty="0" smtClean="0"/>
                  <a:t>미결 항목 </a:t>
                </a:r>
                <a:r>
                  <a:rPr lang="en-US" altLang="ko-KR" sz="1200" dirty="0" smtClean="0"/>
                  <a:t>Tab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Check </a:t>
                </a:r>
                <a:r>
                  <a:rPr lang="ko-KR" altLang="en-US" sz="1200" dirty="0" smtClean="0"/>
                  <a:t>사항</a:t>
                </a:r>
                <a:r>
                  <a:rPr lang="en-US" altLang="ko-KR" sz="1200" dirty="0" smtClean="0"/>
                  <a:t>.</a:t>
                </a:r>
                <a:endParaRPr lang="ko-KR" altLang="en-US" sz="1200" kern="1200" dirty="0"/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331640" y="44244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미결 항목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092331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386" y="1762420"/>
            <a:ext cx="6301989" cy="4618908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1403648" y="1124744"/>
            <a:ext cx="6552727" cy="445982"/>
            <a:chOff x="1403648" y="1196752"/>
            <a:chExt cx="6552727" cy="445982"/>
          </a:xfrm>
        </p:grpSpPr>
        <p:sp>
          <p:nvSpPr>
            <p:cNvPr id="5" name="직사각형 4"/>
            <p:cNvSpPr/>
            <p:nvPr/>
          </p:nvSpPr>
          <p:spPr>
            <a:xfrm>
              <a:off x="1403648" y="1324093"/>
              <a:ext cx="186432" cy="191326"/>
            </a:xfrm>
            <a:prstGeom prst="rect">
              <a:avLst/>
            </a:prstGeom>
          </p:spPr>
          <p:style>
            <a:lnRef idx="1">
              <a:schemeClr val="accent2">
                <a:hueOff val="1170380"/>
                <a:satOff val="-1460"/>
                <a:lumOff val="34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6" name="그룹 5"/>
            <p:cNvGrpSpPr/>
            <p:nvPr/>
          </p:nvGrpSpPr>
          <p:grpSpPr>
            <a:xfrm>
              <a:off x="1592188" y="1196752"/>
              <a:ext cx="6364187" cy="445982"/>
              <a:chOff x="757832" y="1598108"/>
              <a:chExt cx="6364187" cy="445982"/>
            </a:xfrm>
          </p:grpSpPr>
          <p:sp>
            <p:nvSpPr>
              <p:cNvPr id="7" name="직사각형 6"/>
              <p:cNvSpPr/>
              <p:nvPr/>
            </p:nvSpPr>
            <p:spPr>
              <a:xfrm>
                <a:off x="757833" y="1598108"/>
                <a:ext cx="2360162" cy="44598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" name="직사각형 7"/>
              <p:cNvSpPr/>
              <p:nvPr/>
            </p:nvSpPr>
            <p:spPr>
              <a:xfrm>
                <a:off x="757832" y="1598108"/>
                <a:ext cx="6364187" cy="4459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85344" bIns="85344" numCol="1" spcCol="1270" anchor="ctr" anchorCtr="0">
                <a:noAutofit/>
              </a:bodyPr>
              <a:lstStyle/>
              <a:p>
                <a:pPr lvl="0" algn="l" defTabSz="5334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200" dirty="0" smtClean="0"/>
                  <a:t>개별 항목 </a:t>
                </a:r>
                <a:r>
                  <a:rPr lang="en-US" altLang="ko-KR" sz="1200" dirty="0" smtClean="0"/>
                  <a:t>Tab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Check </a:t>
                </a:r>
                <a:r>
                  <a:rPr lang="ko-KR" altLang="en-US" sz="1200" dirty="0" smtClean="0"/>
                  <a:t>사항</a:t>
                </a:r>
                <a:r>
                  <a:rPr lang="en-US" altLang="ko-KR" sz="1200" dirty="0" smtClean="0"/>
                  <a:t>.</a:t>
                </a:r>
                <a:endParaRPr lang="ko-KR" altLang="en-US" sz="1200" kern="1200" dirty="0"/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331640" y="44244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개별 항목</a:t>
            </a:r>
            <a:endParaRPr lang="en-US" altLang="ko-KR" b="1" dirty="0" smtClean="0"/>
          </a:p>
        </p:txBody>
      </p:sp>
    </p:spTree>
    <p:extLst>
      <p:ext uri="{BB962C8B-B14F-4D97-AF65-F5344CB8AC3E}">
        <p14:creationId xmlns:p14="http://schemas.microsoft.com/office/powerpoint/2010/main" val="1019737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52</Words>
  <Application>Microsoft Office PowerPoint</Application>
  <PresentationFormat>화면 슬라이드 쇼(4:3)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ENSBC</dc:creator>
  <cp:lastModifiedBy>ENSBC</cp:lastModifiedBy>
  <cp:revision>43</cp:revision>
  <dcterms:created xsi:type="dcterms:W3CDTF">2014-08-06T02:31:50Z</dcterms:created>
  <dcterms:modified xsi:type="dcterms:W3CDTF">2014-10-14T06:23:42Z</dcterms:modified>
</cp:coreProperties>
</file>