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2024-07-24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광장운수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[2024.07.22]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419841"/>
              </p:ext>
            </p:extLst>
          </p:nvPr>
        </p:nvGraphicFramePr>
        <p:xfrm>
          <a:off x="107504" y="668905"/>
          <a:ext cx="4491651" cy="6072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4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광장운수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4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0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GB150L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2024.04.26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4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4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07. 23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1627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시동과 동시에 파열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구형차량으로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엔진룸쪽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배터리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비산과 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80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묽은황산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787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9.7V, 7A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[980CCA 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기준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]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조전지중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9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정상품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특이사항 없음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1.267~1.272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정상비중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97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현장에선 쇼트 흔적 등 특이점 없고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인한 파열이        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아닌 것으로 판단됨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보증 관련 추가의견 필요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4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세척 등 보상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1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달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918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043" y="652569"/>
            <a:ext cx="4320480" cy="196640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4670029" y="4841744"/>
            <a:ext cx="4305494" cy="189962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8064" y="2204864"/>
            <a:ext cx="340929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모서리가 둥근 직사각형 7"/>
          <p:cNvSpPr/>
          <p:nvPr/>
        </p:nvSpPr>
        <p:spPr>
          <a:xfrm>
            <a:off x="5220072" y="3645024"/>
            <a:ext cx="1263855" cy="1471921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283713" y="3924054"/>
            <a:ext cx="1512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엔진룸</a:t>
            </a:r>
            <a:r>
              <a:rPr lang="ko-KR" altLang="en-US" sz="28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</a:t>
            </a:r>
            <a:endParaRPr lang="en-US" altLang="ko-KR" sz="2800" b="1" dirty="0" smtClean="0">
              <a:solidFill>
                <a:srgbClr val="FF00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en-US" altLang="ko-KR" sz="2800" b="1" dirty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4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24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고열</a:t>
            </a:r>
            <a:r>
              <a:rPr lang="en-US" altLang="ko-KR" sz="24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2400" b="1" dirty="0">
              <a:solidFill>
                <a:srgbClr val="FF00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6482835" y="4578336"/>
            <a:ext cx="249405" cy="299825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060992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완료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광장운수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2565</TotalTime>
  <Words>186</Words>
  <Application>Microsoft Office PowerPoint</Application>
  <PresentationFormat>화면 슬라이드 쇼(4:3)</PresentationFormat>
  <Paragraphs>55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177</cp:revision>
  <dcterms:created xsi:type="dcterms:W3CDTF">2018-07-03T00:02:36Z</dcterms:created>
  <dcterms:modified xsi:type="dcterms:W3CDTF">2024-07-24T00:51:29Z</dcterms:modified>
</cp:coreProperties>
</file>