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54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75445-1D66-4879-93E8-0C87C33C8F6C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7E001-144B-4D8C-A79D-ED3409BD510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16200000">
            <a:off x="1115616" y="-171400"/>
            <a:ext cx="2304256" cy="34563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 rot="5400000">
            <a:off x="4860032" y="-171400"/>
            <a:ext cx="2304256" cy="34563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11560" y="3717032"/>
            <a:ext cx="2376264" cy="18722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059832" y="3717032"/>
            <a:ext cx="2376264" cy="18722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508104" y="3717032"/>
            <a:ext cx="2376264" cy="187220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195736" y="5949280"/>
            <a:ext cx="4530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정제수</a:t>
            </a:r>
            <a:r>
              <a:rPr lang="ko-KR" altLang="en-US" dirty="0" smtClean="0"/>
              <a:t> </a:t>
            </a:r>
            <a:r>
              <a:rPr lang="en-US" altLang="ko-KR" dirty="0" smtClean="0"/>
              <a:t>Overflow</a:t>
            </a:r>
            <a:r>
              <a:rPr lang="ko-KR" altLang="en-US" dirty="0" smtClean="0"/>
              <a:t>로 인한 단자변색 및 오염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</Words>
  <Application>Microsoft Office PowerPoint</Application>
  <PresentationFormat>화면 슬라이드 쇼(4:3)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2017-10-24T09:21:15Z</dcterms:created>
  <dcterms:modified xsi:type="dcterms:W3CDTF">2017-10-24T09:25:42Z</dcterms:modified>
</cp:coreProperties>
</file>