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BD51F3-2004-3591-F508-6B699A722D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14577C7-E323-0388-6DFC-3A440FD896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D1E110-A5F4-E15B-1ADF-84AB0AAE3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4DD31B-9AED-7705-5200-6FCF60803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B8AD25-5DC2-D777-DBC3-9303A3899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5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7E2903-E617-1E65-3CF4-F3663BD72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A1D2BE7-756D-0C65-AC71-7F5C8F2B2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91B781-EB76-44E1-3B94-1500F7D3B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D87042-BCE7-7DF1-7E29-F3942C33A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AC1314-CCEF-0D82-367A-062417A46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8571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6853EB-6D1F-2D5D-4C61-B5B3905EB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8DCD088-C3FF-1C9B-88A5-852491DBD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713746D-2282-11DC-1C06-D431BE3C3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6E944C-6341-CED5-3886-72D29EB05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274A9A-32C6-2035-5682-6C5A0C14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7854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276821-0654-94F0-2675-D4AA7F37E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34D040-9D13-FCBE-670B-AB489EB293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853721F-C153-6DA2-DEA5-A7A7341F2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7F81588-6AE4-7A89-EC94-F7EB64759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7B3CDD-25B1-924C-2C88-7F321A193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1E6475C-3AE0-F9A1-262C-BB04F2005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232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DC1C33-2A4F-B5B5-029A-9A206147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C0C3373-89F7-7805-D907-0EBEABEA9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4A011DD-6F0F-35B9-09C4-E6D792B63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F0D2EBE-4934-B624-00C4-3A697E5049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201EBEF-B588-8891-1CE8-8CD95B5F0F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2DDE66B-9798-7678-1AFE-9C3F3DE66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F83D919-C481-5E36-DD0D-21FBE3657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9A3F1AB-24D0-2120-371C-A922A373B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15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D82585-197D-2675-971D-2CDEA3A4A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40D41A8-685F-67C8-AD9E-E726BF379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DA58AC6-73B3-CF1C-480C-726A409BE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BDADE04-8F1A-03FB-C9A1-744F1A306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3525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F62A221-24FB-AB6E-C65D-F61F103CB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643C9DD-53B6-190C-46A7-B8EE59829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F9449F6-87B9-158E-9CF1-C2C707D2D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4245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C521C3-F6F0-7D20-36CD-5FAD763AB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6FB128-ACC5-EA40-B85D-690E245F3A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583560-99BB-DE5C-8669-F83813F61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74BC9F-72FF-2B07-9551-BBEE66F71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C4C943D-DE1D-A9A5-A765-60D723452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25E3E26-625A-7152-A539-CB1D1F841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6904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8D4749-6F17-4A22-F59A-AED36307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0E6D28E-C4AC-744A-D092-61CCC1E506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ADC258-1004-220B-9D38-24400817B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842A84-C481-324B-F0A1-1A59D6BFD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9864AE4-73AB-5503-6D43-22769CF7E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69FD089-0E31-0416-D581-4B79A064C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47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FFFD8A-746D-803A-8E40-A1DC8F9D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5D2DA8D-0AB6-3860-19DB-013FC544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726D16-BB2E-D72F-BF28-CAE526DF0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E3C6F4-36B5-501C-3475-04D714B51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B4039D-6351-85B5-4F96-6A8B75CEE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858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6987C34-5735-565D-156E-4F3CDAEB9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5520A3C-2030-323A-EE7A-1492553799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E18381-E533-59D7-EA9D-BBAFF7D91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DBCF5B-1079-4E58-0604-AF8F09032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16DFFD-082E-5D29-C55C-BC3855F77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323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0E2D3FF-D114-F2CC-2B42-1608C6D6D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020C4D-4149-71A4-75B2-87046644D8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BA8B7B3-8329-C36C-AE6B-435B3CC0F4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72FD6-6433-42D0-82D3-D1E81AEF6E9C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3C24E99-0A90-2220-CCF7-1C366B8258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723D6CA-08ED-809B-3153-C60BB3D689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D2FAF-24AB-45D8-AC78-0948904BFA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23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390A88D-01C9-8C29-CDA0-8DA2017FC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18" y="438150"/>
            <a:ext cx="3604098" cy="271462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A9E56A5-6066-12DD-B2BC-3FDEB2494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17" y="3228974"/>
            <a:ext cx="3604097" cy="271462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200EAC7A-ECC0-EB5A-B5B6-AB5892A2B2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771875" y="2867023"/>
            <a:ext cx="1371599" cy="206692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D974F47-3B5D-72E6-3498-ED672C090EA0}"/>
              </a:ext>
            </a:extLst>
          </p:cNvPr>
          <p:cNvSpPr txBox="1"/>
          <p:nvPr/>
        </p:nvSpPr>
        <p:spPr>
          <a:xfrm>
            <a:off x="740417" y="438150"/>
            <a:ext cx="1171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>
                <a:solidFill>
                  <a:schemeClr val="bg1"/>
                </a:solidFill>
              </a:rPr>
              <a:t>3K06AC1</a:t>
            </a: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A0EB40-E322-E0A7-9A6B-F2D8FFED9206}"/>
              </a:ext>
            </a:extLst>
          </p:cNvPr>
          <p:cNvSpPr txBox="1"/>
          <p:nvPr/>
        </p:nvSpPr>
        <p:spPr>
          <a:xfrm>
            <a:off x="4424211" y="445532"/>
            <a:ext cx="667362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1.</a:t>
            </a:r>
            <a:r>
              <a:rPr lang="ko-KR" altLang="en-US"/>
              <a:t>발생처 </a:t>
            </a:r>
            <a:r>
              <a:rPr lang="en-US" altLang="ko-KR"/>
              <a:t>: </a:t>
            </a:r>
            <a:r>
              <a:rPr lang="ko-KR" altLang="en-US"/>
              <a:t>기린렌탈</a:t>
            </a:r>
            <a:endParaRPr lang="en-US" altLang="ko-KR"/>
          </a:p>
          <a:p>
            <a:r>
              <a:rPr lang="en-US" altLang="ko-KR"/>
              <a:t>2.Lot : CC3K032I/3K06AC1</a:t>
            </a:r>
          </a:p>
          <a:p>
            <a:r>
              <a:rPr lang="en-US" altLang="ko-KR"/>
              <a:t>3.</a:t>
            </a:r>
            <a:r>
              <a:rPr lang="ko-KR" altLang="en-US"/>
              <a:t>장착일자 </a:t>
            </a:r>
            <a:r>
              <a:rPr lang="en-US" altLang="ko-KR"/>
              <a:t>: ’24.01</a:t>
            </a:r>
            <a:r>
              <a:rPr lang="ko-KR" altLang="en-US"/>
              <a:t>월</a:t>
            </a:r>
            <a:endParaRPr lang="en-US" altLang="ko-KR"/>
          </a:p>
          <a:p>
            <a:r>
              <a:rPr lang="en-US" altLang="ko-KR"/>
              <a:t>4.</a:t>
            </a:r>
            <a:r>
              <a:rPr lang="ko-KR" altLang="en-US"/>
              <a:t>발생현상 </a:t>
            </a:r>
            <a:endParaRPr lang="en-US" altLang="ko-KR"/>
          </a:p>
          <a:p>
            <a:r>
              <a:rPr lang="en-US" altLang="ko-KR"/>
              <a:t>  ’24.01</a:t>
            </a:r>
            <a:r>
              <a:rPr lang="ko-KR" altLang="en-US"/>
              <a:t>월 장착 사용 중 약 </a:t>
            </a:r>
            <a:r>
              <a:rPr lang="en-US" altLang="ko-KR"/>
              <a:t>5</a:t>
            </a:r>
            <a:r>
              <a:rPr lang="ko-KR" altLang="en-US"/>
              <a:t>개월 도달 시 </a:t>
            </a:r>
            <a:r>
              <a:rPr lang="en-US" altLang="ko-KR"/>
              <a:t>(+)</a:t>
            </a:r>
            <a:r>
              <a:rPr lang="ko-KR" altLang="en-US"/>
              <a:t>단자 너트 체결 면</a:t>
            </a:r>
            <a:endParaRPr lang="en-US" altLang="ko-KR"/>
          </a:p>
          <a:p>
            <a:r>
              <a:rPr lang="en-US" altLang="ko-KR"/>
              <a:t>  </a:t>
            </a:r>
            <a:r>
              <a:rPr lang="ko-KR" altLang="en-US"/>
              <a:t>녹음현상 및 볼트 흔들림 현상 발생 됨</a:t>
            </a:r>
            <a:r>
              <a:rPr lang="en-US" altLang="ko-KR"/>
              <a:t>.</a:t>
            </a:r>
          </a:p>
          <a:p>
            <a:r>
              <a:rPr lang="en-US" altLang="ko-KR"/>
              <a:t>5.</a:t>
            </a:r>
            <a:r>
              <a:rPr lang="ko-KR" altLang="en-US"/>
              <a:t>요청사항</a:t>
            </a:r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단자부 강도향상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36DD5F-053E-F280-6384-B15804A74C43}"/>
              </a:ext>
            </a:extLst>
          </p:cNvPr>
          <p:cNvSpPr txBox="1"/>
          <p:nvPr/>
        </p:nvSpPr>
        <p:spPr>
          <a:xfrm>
            <a:off x="740417" y="3214686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>
                <a:solidFill>
                  <a:schemeClr val="bg1"/>
                </a:solidFill>
              </a:rPr>
              <a:t>2C24A1</a:t>
            </a:r>
            <a:endParaRPr lang="ko-KR" altLang="en-US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260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와이드스크린</PresentationFormat>
  <Paragraphs>10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Master</dc:creator>
  <cp:lastModifiedBy>Master</cp:lastModifiedBy>
  <cp:revision>1</cp:revision>
  <dcterms:created xsi:type="dcterms:W3CDTF">2024-06-18T00:57:23Z</dcterms:created>
  <dcterms:modified xsi:type="dcterms:W3CDTF">2024-06-18T00:57:36Z</dcterms:modified>
</cp:coreProperties>
</file>