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4"/>
  </p:notesMasterIdLst>
  <p:sldIdLst>
    <p:sldId id="261" r:id="rId2"/>
    <p:sldId id="258" r:id="rId3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730" y="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68568F3-BADE-44BC-86C3-45F7ABDF14A8}" type="datetimeFigureOut">
              <a:rPr lang="ko-KR" altLang="en-US" smtClean="0"/>
              <a:pPr/>
              <a:t>2023-09-12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1ED1C5-4F4E-4D3E-8595-AB1B0620DD3C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84250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vl="1"/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ED8D1B3-7A0E-438C-9F7C-1CF88B072C64}" type="slidenum">
              <a:rPr lang="ko-KR" altLang="en-US" smtClean="0">
                <a:solidFill>
                  <a:prstClr val="black"/>
                </a:solidFill>
              </a:rPr>
              <a:pPr/>
              <a:t>1</a:t>
            </a:fld>
            <a:endParaRPr lang="ko-KR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76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/>
              <a:t>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2023-09-12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9643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2023-09-12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03333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2023-09-12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21626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2023-09-12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171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2023-09-12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41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2023-09-12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32533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2023-09-12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908213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2023-09-12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20797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2023-09-12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0632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2023-09-12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65039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2023-09-12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423235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98B4A-6BFA-4CE9-9739-ED41B2237704}" type="datetimeFigureOut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2023-09-12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6C1FB76-E552-4291-AF63-43B1AC14318F}" type="slidenum">
              <a:rPr lang="ko-KR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ko-KR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63845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1" name="표 3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5465134"/>
              </p:ext>
            </p:extLst>
          </p:nvPr>
        </p:nvGraphicFramePr>
        <p:xfrm>
          <a:off x="4599155" y="678537"/>
          <a:ext cx="4480773" cy="60628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480773">
                  <a:extLst>
                    <a:ext uri="{9D8B030D-6E8A-4147-A177-3AD203B41FA5}">
                      <a16:colId xmlns:a16="http://schemas.microsoft.com/office/drawing/2014/main" val="1056038437"/>
                    </a:ext>
                  </a:extLst>
                </a:gridCol>
              </a:tblGrid>
              <a:tr h="688987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파열 배터리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47956637"/>
                  </a:ext>
                </a:extLst>
              </a:tr>
              <a:tr h="5373844">
                <a:tc>
                  <a:txBody>
                    <a:bodyPr/>
                    <a:lstStyle/>
                    <a:p>
                      <a:pPr algn="ctr" latinLnBrk="1"/>
                      <a:endParaRPr lang="ko-KR" altLang="en-US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177548917"/>
                  </a:ext>
                </a:extLst>
              </a:tr>
            </a:tbl>
          </a:graphicData>
        </a:graphic>
      </p:graphicFrame>
      <p:sp>
        <p:nvSpPr>
          <p:cNvPr id="4" name="Rectangle 36"/>
          <p:cNvSpPr>
            <a:spLocks noChangeArrowheads="1"/>
          </p:cNvSpPr>
          <p:nvPr/>
        </p:nvSpPr>
        <p:spPr bwMode="auto">
          <a:xfrm>
            <a:off x="0" y="592884"/>
            <a:ext cx="9144000" cy="36513"/>
          </a:xfrm>
          <a:prstGeom prst="rect">
            <a:avLst/>
          </a:prstGeom>
          <a:solidFill>
            <a:srgbClr val="3366FF"/>
          </a:solidFill>
          <a:ln w="9525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ko-KR" altLang="ko-KR" sz="100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38" name="Text Box 35"/>
          <p:cNvSpPr txBox="1">
            <a:spLocks noChangeArrowheads="1"/>
          </p:cNvSpPr>
          <p:nvPr/>
        </p:nvSpPr>
        <p:spPr bwMode="auto">
          <a:xfrm>
            <a:off x="8316416" y="235967"/>
            <a:ext cx="763513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CS</a:t>
            </a:r>
            <a:r>
              <a:rPr lang="ko-KR" altLang="en-US" sz="1400" dirty="0">
                <a:solidFill>
                  <a:srgbClr val="4F81BD">
                    <a:lumMod val="60000"/>
                    <a:lumOff val="40000"/>
                  </a:srgbClr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팀</a:t>
            </a:r>
            <a:endParaRPr lang="en-US" altLang="ko-KR" sz="1400" dirty="0">
              <a:solidFill>
                <a:srgbClr val="4F81BD">
                  <a:lumMod val="60000"/>
                  <a:lumOff val="40000"/>
                </a:srgbClr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94" name="Text Box 35"/>
          <p:cNvSpPr txBox="1">
            <a:spLocks noChangeArrowheads="1"/>
          </p:cNvSpPr>
          <p:nvPr/>
        </p:nvSpPr>
        <p:spPr bwMode="auto">
          <a:xfrm>
            <a:off x="35495" y="143634"/>
            <a:ext cx="9000995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42900" indent="-342900">
              <a:spcBef>
                <a:spcPct val="50000"/>
              </a:spcBef>
              <a:buFont typeface="Wingdings" panose="05000000000000000000" pitchFamily="2" charset="2"/>
              <a:buChar char="u"/>
            </a:pPr>
            <a:r>
              <a:rPr lang="ko-KR" altLang="en-US" sz="20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주요문제 발생현황 보고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– </a:t>
            </a:r>
            <a:r>
              <a:rPr lang="ko-KR" altLang="en-US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대진아이엔티 당진공장 </a:t>
            </a:r>
            <a:r>
              <a:rPr lang="en-US" altLang="ko-KR" sz="20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VCE740</a:t>
            </a:r>
            <a:r>
              <a:rPr lang="en-US" altLang="ko-KR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[2023.09.11]</a:t>
            </a:r>
            <a:endParaRPr lang="en-US" altLang="ko-KR" b="1" dirty="0">
              <a:solidFill>
                <a:prstClr val="black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7938012"/>
              </p:ext>
            </p:extLst>
          </p:nvPr>
        </p:nvGraphicFramePr>
        <p:xfrm>
          <a:off x="107504" y="668905"/>
          <a:ext cx="4491651" cy="60835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588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8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361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5377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81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업 체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대진아이엔티 당진공장</a:t>
                      </a:r>
                      <a:endParaRPr lang="en-US" altLang="ko-KR" sz="1100" b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671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담 당 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박동주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대리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임대수리업체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연락처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010-9121-0185</a:t>
                      </a:r>
                      <a:endParaRPr lang="en-US" altLang="ko-KR" sz="1100" b="0" i="0" u="none" strike="noStrike" dirty="0">
                        <a:solidFill>
                          <a:srgbClr val="000000"/>
                        </a:solidFill>
                        <a:effectLst/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671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제 품 명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VCE740-48V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Lot No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2022.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01. 2X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spc="-5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spc="-5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스티커 부착으로 식별 불가</a:t>
                      </a:r>
                      <a:r>
                        <a:rPr lang="en-US" altLang="ko-KR" sz="1100" b="0" kern="1200" spc="-5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spc="-50" baseline="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381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설치수량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SET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발생수량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SET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3810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설치일자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2022.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01. 24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점검일자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2023.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09. 11</a:t>
                      </a:r>
                      <a:endParaRPr lang="en-US" altLang="ko-KR" sz="1100" b="0" kern="1200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2263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사용용도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클라크 지게차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EPX32 (3.2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톤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 검 </a:t>
                      </a:r>
                      <a:r>
                        <a:rPr lang="ko-KR" altLang="en-US" sz="1100" b="1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자 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CS</a:t>
                      </a:r>
                      <a:r>
                        <a:rPr lang="ko-KR" altLang="en-US" sz="1100" b="0" kern="1200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팀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박재호 책임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kern="120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고경민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주임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571083">
                <a:tc>
                  <a:txBody>
                    <a:bodyPr/>
                    <a:lstStyle/>
                    <a:p>
                      <a:pPr algn="ctr" latinLnBrk="1">
                        <a:lnSpc>
                          <a:spcPct val="150000"/>
                        </a:lnSpc>
                      </a:pPr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발생내역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‘23.09.06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의자 개방 후 충전 중 파열 발생된 건으로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’23.09.08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영업 측으로부터 내용 접수됨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870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피해내역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30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None/>
                        <a:tabLst/>
                        <a:defRPr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캡 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24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개</a:t>
                      </a: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커버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11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개 파손 외 피해 없음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59600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점검결과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전압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2.10~2.20V,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1.250~1.307/25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℃로 전압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비중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편차 발생됨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지게차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배터리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충전기 측 플러그 쇼트 흔적 없음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sz="1050" b="1" dirty="0">
                        <a:solidFill>
                          <a:schemeClr val="tx1"/>
                        </a:solidFill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800124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판정내용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현장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CCTV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확인 결과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’23.09.06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오후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7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시 이후 지게차 배터리 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충전중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인접하여 그라인더 작업 진행함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→ 해당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작업시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발생된 불꽃이 </a:t>
                      </a:r>
                      <a:r>
                        <a:rPr lang="ko-KR" altLang="en-US" sz="1100" b="0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충전중인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지게차 배터리 측으로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</a:t>
                      </a:r>
                      <a:r>
                        <a:rPr lang="en-US" altLang="ko-KR" sz="9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비산되어 파열 발생된것으로 판단됨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파열 발생 후 의자 개방</a:t>
                      </a: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</a:t>
                      </a: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8456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요구사항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원인 설명 및 수리 요청</a:t>
                      </a:r>
                      <a:endParaRPr lang="en-US" altLang="ko-KR" sz="1100" b="0" kern="120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71570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dirty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조치사항    </a:t>
                      </a: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담당 영업사원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서부사업소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김강민 주임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),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임대수리업체 측 파열 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  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원인 설명 및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유상수리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비용 산출 요청</a:t>
                      </a:r>
                      <a:endParaRPr lang="en-US" altLang="ko-KR" sz="11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외부 파손 캡 수거</a:t>
                      </a:r>
                      <a:r>
                        <a:rPr lang="en-US" altLang="ko-KR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충전시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유의사항 및 증류수 </a:t>
                      </a:r>
                      <a:r>
                        <a:rPr lang="ko-KR" altLang="en-US" sz="1100" b="0" u="none" kern="1200" baseline="0" dirty="0" err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보액</a:t>
                      </a:r>
                      <a:r>
                        <a:rPr lang="ko-KR" altLang="en-US" sz="1100" b="0" u="none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 교육 실시</a:t>
                      </a:r>
                      <a:endParaRPr lang="en-US" altLang="ko-KR" sz="1000" b="0" u="none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57591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1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 진행사항</a:t>
                      </a:r>
                      <a:endParaRPr lang="ko-KR" altLang="en-US" sz="1100" b="1" dirty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marL="10800" marR="10800" marT="10800" marB="10800" anchor="ctr">
                    <a:lnL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0"/>
                        </a:spcBef>
                        <a:buFont typeface="Wingdings" pitchFamily="2" charset="2"/>
                        <a:buNone/>
                      </a:pPr>
                      <a:r>
                        <a:rPr lang="en-US" altLang="ko-KR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-. </a:t>
                      </a:r>
                      <a:r>
                        <a:rPr lang="ko-KR" altLang="en-US" sz="1100" b="0" kern="1200" baseline="0" dirty="0" smtClean="0">
                          <a:solidFill>
                            <a:schemeClr val="tx1"/>
                          </a:solidFill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  <a:cs typeface="+mn-cs"/>
                        </a:rPr>
                        <a:t>유상 수리 비용 산출 진행중</a:t>
                      </a:r>
                      <a:endParaRPr lang="en-US" altLang="ko-KR" sz="1100" b="0" kern="1200" baseline="0" dirty="0" smtClean="0">
                        <a:solidFill>
                          <a:schemeClr val="tx1"/>
                        </a:solidFill>
                        <a:latin typeface="세방고딕 Regular" panose="00000500000000000000" pitchFamily="2" charset="-127"/>
                        <a:ea typeface="세방고딕 Regular" panose="00000500000000000000" pitchFamily="2" charset="-127"/>
                        <a:cs typeface="+mn-cs"/>
                      </a:endParaRPr>
                    </a:p>
                  </a:txBody>
                  <a:tcPr marL="10800" marR="10800" marT="10800" marB="10800" anchor="ctr">
                    <a:lnL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1704" y="1392982"/>
            <a:ext cx="4404786" cy="2358768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2281" y="5303400"/>
            <a:ext cx="2154209" cy="1365297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0019" y="5320869"/>
            <a:ext cx="2262262" cy="1345724"/>
          </a:xfrm>
          <a:prstGeom prst="rect">
            <a:avLst/>
          </a:prstGeom>
        </p:spPr>
      </p:pic>
      <p:pic>
        <p:nvPicPr>
          <p:cNvPr id="6" name="그림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6749" y="3784192"/>
            <a:ext cx="2259634" cy="1536677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6872" y="3787315"/>
            <a:ext cx="2149618" cy="1501112"/>
          </a:xfrm>
          <a:prstGeom prst="rect">
            <a:avLst/>
          </a:prstGeom>
        </p:spPr>
      </p:pic>
      <p:sp>
        <p:nvSpPr>
          <p:cNvPr id="8" name="직사각형 7"/>
          <p:cNvSpPr/>
          <p:nvPr/>
        </p:nvSpPr>
        <p:spPr>
          <a:xfrm>
            <a:off x="7089746" y="5010027"/>
            <a:ext cx="1728192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rgbClr val="FFFF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충전기 플러그 쇼트 흔적 없음</a:t>
            </a:r>
            <a:endParaRPr lang="ko-KR" altLang="en-US" sz="900" b="1" dirty="0">
              <a:solidFill>
                <a:srgbClr val="FFFF00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4887054" y="6394154"/>
            <a:ext cx="1728192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rgbClr val="FFFF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배터리 플러그 쇼트 흔적 없음</a:t>
            </a:r>
            <a:endParaRPr lang="ko-KR" altLang="en-US" sz="900" b="1" dirty="0">
              <a:solidFill>
                <a:srgbClr val="FFFF00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7037483" y="6397920"/>
            <a:ext cx="1728192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rgbClr val="FFFF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지게차 플러그 쇼트 흔적 없음</a:t>
            </a:r>
            <a:endParaRPr lang="ko-KR" altLang="en-US" sz="900" b="1" dirty="0">
              <a:solidFill>
                <a:srgbClr val="FFFF00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4887054" y="5010027"/>
            <a:ext cx="1728192" cy="28803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900" b="1" dirty="0" smtClean="0">
                <a:solidFill>
                  <a:srgbClr val="FFFF00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문제 발생 지게차 명판</a:t>
            </a:r>
            <a:endParaRPr lang="ko-KR" altLang="en-US" sz="900" b="1" dirty="0">
              <a:solidFill>
                <a:srgbClr val="FFFF00"/>
              </a:solidFill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1756638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extBox 19"/>
          <p:cNvSpPr txBox="1"/>
          <p:nvPr/>
        </p:nvSpPr>
        <p:spPr>
          <a:xfrm>
            <a:off x="22044" y="56810"/>
            <a:ext cx="389882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현장점검결과 </a:t>
            </a:r>
            <a:r>
              <a:rPr lang="en-US" altLang="ko-KR" sz="24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PL </a:t>
            </a:r>
            <a:r>
              <a:rPr lang="ko-KR" altLang="en-US" sz="24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</a:t>
            </a:r>
            <a:endParaRPr lang="ko-KR" altLang="en-US" sz="24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979904"/>
            <a:ext cx="7236296" cy="3833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8" name="직선 연결선 17"/>
          <p:cNvCxnSpPr/>
          <p:nvPr/>
        </p:nvCxnSpPr>
        <p:spPr>
          <a:xfrm>
            <a:off x="0" y="548680"/>
            <a:ext cx="9144000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5503400"/>
              </p:ext>
            </p:extLst>
          </p:nvPr>
        </p:nvGraphicFramePr>
        <p:xfrm>
          <a:off x="204192" y="836712"/>
          <a:ext cx="7608168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7364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872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736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소비자성향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사건수준의견</a:t>
                      </a:r>
                    </a:p>
                  </a:txBody>
                  <a:tcPr anchor="ctr"/>
                </a:tc>
                <a:tc grid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40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종합의견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40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유동적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err="1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당해물건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A-2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 smtClean="0">
                          <a:latin typeface="세방고딕 Regular" panose="00000500000000000000" pitchFamily="2" charset="-127"/>
                          <a:ea typeface="세방고딕 Regular" panose="00000500000000000000" pitchFamily="2" charset="-127"/>
                        </a:rPr>
                        <a:t>진행 중</a:t>
                      </a:r>
                      <a:endParaRPr lang="ko-KR" altLang="en-US" sz="1400" dirty="0">
                        <a:latin typeface="세방고딕 Regular" panose="00000500000000000000" pitchFamily="2" charset="-127"/>
                        <a:ea typeface="세방고딕 Regular" panose="00000500000000000000" pitchFamily="2" charset="-127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22044" y="548680"/>
            <a:ext cx="2953053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 dirty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1</a:t>
            </a:r>
            <a:r>
              <a:rPr lang="en-US" altLang="ko-KR" sz="1200" b="1" dirty="0" smtClean="0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.</a:t>
            </a:r>
            <a:r>
              <a:rPr lang="ko-KR" altLang="en-US" sz="1200" b="1" dirty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ko-KR" altLang="en-US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대국아이엔티 당진공장 </a:t>
            </a:r>
            <a:r>
              <a:rPr lang="en-US" altLang="ko-KR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- </a:t>
            </a:r>
            <a:r>
              <a:rPr lang="ko-KR" altLang="en-US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 </a:t>
            </a:r>
            <a:r>
              <a:rPr lang="en-US" altLang="ko-KR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[</a:t>
            </a:r>
            <a:r>
              <a:rPr lang="en-US" altLang="ko-KR" sz="1200" b="1" dirty="0" smtClean="0">
                <a:solidFill>
                  <a:prstClr val="black"/>
                </a:solidFill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2023.09.11]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  <p:cxnSp>
        <p:nvCxnSpPr>
          <p:cNvPr id="30" name="직선 연결선 29"/>
          <p:cNvCxnSpPr/>
          <p:nvPr/>
        </p:nvCxnSpPr>
        <p:spPr>
          <a:xfrm>
            <a:off x="0" y="2564904"/>
            <a:ext cx="9144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30"/>
          <p:cNvSpPr txBox="1"/>
          <p:nvPr/>
        </p:nvSpPr>
        <p:spPr>
          <a:xfrm>
            <a:off x="22044" y="2636912"/>
            <a:ext cx="184217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※PL </a:t>
            </a:r>
            <a:r>
              <a:rPr lang="ko-KR" altLang="en-US" sz="1200" b="1">
                <a:latin typeface="세방고딕 Regular" panose="00000500000000000000" pitchFamily="2" charset="-127"/>
                <a:ea typeface="세방고딕 Regular" panose="00000500000000000000" pitchFamily="2" charset="-127"/>
              </a:rPr>
              <a:t>위험성 의견 분류표  </a:t>
            </a:r>
            <a:endParaRPr lang="ko-KR" altLang="en-US" sz="1200" b="1" dirty="0">
              <a:latin typeface="세방고딕 Regular" panose="00000500000000000000" pitchFamily="2" charset="-127"/>
              <a:ea typeface="세방고딕 Regular" panose="00000500000000000000" pitchFamily="2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2238</TotalTime>
  <Words>274</Words>
  <Application>Microsoft Office PowerPoint</Application>
  <PresentationFormat>화면 슬라이드 쇼(4:3)</PresentationFormat>
  <Paragraphs>65</Paragraphs>
  <Slides>2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세방고딕 Regular</vt:lpstr>
      <vt:lpstr>Arial</vt:lpstr>
      <vt:lpstr>Wingdings</vt:lpstr>
      <vt:lpstr>1_Office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유형석</dc:creator>
  <cp:lastModifiedBy>고경민/사원/세방전지</cp:lastModifiedBy>
  <cp:revision>178</cp:revision>
  <dcterms:created xsi:type="dcterms:W3CDTF">2018-07-03T00:02:36Z</dcterms:created>
  <dcterms:modified xsi:type="dcterms:W3CDTF">2023-09-12T06:15:40Z</dcterms:modified>
</cp:coreProperties>
</file>