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3" r:id="rId1"/>
  </p:sldMasterIdLst>
  <p:notesMasterIdLst>
    <p:notesMasterId r:id="rId4"/>
  </p:notesMasterIdLst>
  <p:sldIdLst>
    <p:sldId id="264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96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068568F3-BADE-44BC-86C3-45F7ABDF14A8}" type="datetime1">
              <a:rPr lang="ko-KR" altLang="en-US"/>
              <a:pPr lvl="0">
                <a:defRPr/>
              </a:pPr>
              <a:t>2025-05-08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FF1ED1C5-4F4E-4D3E-8595-AB1B0620DD3C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9ED8D1B3-7A0E-438C-9F7C-1CF88B072C64}" type="slidenum">
              <a:rPr lang="en-US" altLang="en-US">
                <a:solidFill>
                  <a:prstClr val="black"/>
                </a:solidFill>
              </a:rPr>
              <a:pPr lvl="0">
                <a:defRPr/>
              </a:pPr>
              <a:t>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501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/>
          </a:ln>
        </p:spPr>
        <p:txBody>
          <a:bodyPr wrap="none" anchor="ctr"/>
          <a:lstStyle/>
          <a:p>
            <a:pPr lvl="0">
              <a:defRPr/>
            </a:pPr>
            <a:endParaRPr lang="ko-KR" altLang="ko-KR" sz="100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CS</a:t>
            </a:r>
            <a:r>
              <a:rPr lang="ko-KR" altLang="en-US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팀</a:t>
            </a:r>
            <a:endParaRPr lang="en-US" altLang="ko-KR" sz="1400">
              <a:solidFill>
                <a:srgbClr val="4F81BD">
                  <a:lumMod val="60000"/>
                  <a:lumOff val="40000"/>
                </a:srgbClr>
              </a:solidFill>
              <a:latin typeface="세방고딕 Regular"/>
              <a:ea typeface="세방고딕 Regular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/>
              <a:buChar char="u"/>
              <a:defRPr/>
            </a:pPr>
            <a:r>
              <a:rPr lang="ko-KR" altLang="en-US" sz="20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주요문제 발생현황 </a:t>
            </a:r>
            <a:r>
              <a:rPr lang="ko-KR" altLang="en-US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보고 </a:t>
            </a:r>
            <a:r>
              <a:rPr lang="en-US" altLang="ko-KR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– </a:t>
            </a:r>
            <a:r>
              <a:rPr lang="ko-KR" altLang="en-US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충남 보령 </a:t>
            </a:r>
            <a:r>
              <a:rPr lang="en-US" altLang="ko-KR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GB100L I/D</a:t>
            </a:r>
            <a:r>
              <a:rPr lang="ko-KR" altLang="en-US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부</a:t>
            </a:r>
            <a:r>
              <a:rPr lang="en-US" altLang="ko-KR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ko-KR" altLang="en-US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누액</a:t>
            </a:r>
            <a:r>
              <a:rPr lang="en-US" altLang="ko-KR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en-US" altLang="ko-KR" b="1">
                <a:solidFill>
                  <a:prstClr val="black"/>
                </a:solidFill>
                <a:latin typeface="세방고딕 Regular"/>
                <a:ea typeface="세방고딕 Regular"/>
              </a:rPr>
              <a:t>[</a:t>
            </a:r>
            <a:r>
              <a:rPr lang="en-US" altLang="ko-KR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2025.05.08]</a:t>
            </a:r>
            <a:endParaRPr lang="en-US" altLang="ko-KR" b="1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979266"/>
              </p:ext>
            </p:extLst>
          </p:nvPr>
        </p:nvGraphicFramePr>
        <p:xfrm>
          <a:off x="107504" y="668904"/>
          <a:ext cx="4660410" cy="61035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47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4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2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85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999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충남 보령시 개인고객 </a:t>
                      </a:r>
                      <a:r>
                        <a:rPr lang="en-US" altLang="ko-KR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[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사회적 약자</a:t>
                      </a:r>
                      <a:r>
                        <a:rPr lang="en-US" altLang="ko-KR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]</a:t>
                      </a:r>
                      <a:endParaRPr lang="en-US" altLang="ko-KR" sz="10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999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송영남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연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락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처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en-US" altLang="ko-KR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세방고딕 Regular"/>
                          <a:ea typeface="세방고딕 Regular"/>
                        </a:rPr>
                        <a:t>010-2599-3195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세방고딕 Regular"/>
                        <a:ea typeface="세방고딕 Regular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1418"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GB100L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Lot No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2023.09.06</a:t>
                      </a:r>
                    </a:p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[2023C-09-06]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999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999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‘24.04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월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[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주장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]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점검일자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2025.05.08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960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봉고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3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시동용</a:t>
                      </a:r>
                      <a:endParaRPr lang="ko-KR" altLang="en-US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 검 자 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CS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팀  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박성철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책임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5887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충남보령시 사회적 약자이며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파지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고철 수거차량 시동용으로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’24.04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월 경 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서울에서 배터리교체 하였으며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장착 후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개월 이내 인디게이터 없음을 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인지하고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인근 카센터에서 점검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인디게이터부 실리콘 작업 후 사용 함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-.’25.04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월 경 실리콘 작업부 구멍발생되었으며 운행 시 전해액 유출 됨에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따라 고객센터로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AS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신청 진행 됨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426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인디게이터 부 전해액 튐 현상 外 피해없음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7895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진단기 측정결과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12.83V 812CCA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로 배터리 상태 양호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인디게이터 실리콘 작업부 구멍발생으로 주변 전해액 튐 발생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인디게이터부 강제 탈거 흔적 없음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서울 지역 구입장착점 및 인디게이터 실리콘 작업 카센터 불분명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287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인디게이터 미장착 상태로 원인 불분명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712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1EA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무상교체 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1046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조치사항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-.’25.05.07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일 콜센터 접수 후 체결 된 인디게이터는 운행 중 탈거 될 수 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없는 구조임을 설명하고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인디게이터 공급 장착을 제안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색상확인 후 사용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또는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유상구매를 권유하였으나 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-..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제조시 인디게이터 미체결 또는 불완전체결 제품을 사회적 약자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장애인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에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게 책임전가함에 따라  상경 후 점검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AS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요청 및 소비자보호원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장애인협회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에 구재 신청할 것임을 강하게 주장 함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▶사회적 약자대상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원인불명 현상임에 따라 사건 확대방지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회사이미지 실추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방지를 위해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GB100L 1EA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무상교체 진행 하였으며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회수품은 정밀점검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의뢰토록 하겠음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 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-.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좋은밧데리 대리점에서 제품 수령 선 대응 진행 함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2825" y="668903"/>
            <a:ext cx="4237104" cy="610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46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253737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수용적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A-1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37016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spcBef>
                <a:spcPct val="50000"/>
              </a:spcBef>
              <a:buFont typeface="Wingdings"/>
              <a:buChar char="u"/>
              <a:defRPr/>
            </a:pPr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충남 보령 </a:t>
            </a:r>
            <a:r>
              <a:rPr lang="en-US" altLang="ko-KR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GB100L </a:t>
            </a:r>
            <a:r>
              <a:rPr lang="en-US" altLang="ko-KR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I/D </a:t>
            </a:r>
            <a:r>
              <a:rPr lang="ko-KR" altLang="en-US" sz="12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부 누액</a:t>
            </a:r>
            <a:r>
              <a:rPr lang="en-US" altLang="ko-KR" sz="12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en-US" altLang="ko-KR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[2025.05.08]</a:t>
            </a:r>
            <a:endParaRPr lang="en-US" altLang="ko-KR" sz="1200" b="1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445C29-A895-4BB6-A13E-2087A507648C}"/>
              </a:ext>
            </a:extLst>
          </p:cNvPr>
          <p:cNvSpPr txBox="1"/>
          <p:nvPr/>
        </p:nvSpPr>
        <p:spPr>
          <a:xfrm>
            <a:off x="35496" y="1591080"/>
            <a:ext cx="9073008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defRPr/>
            </a:pPr>
            <a:r>
              <a:rPr lang="en-US" altLang="ko-KR" sz="1200" b="1" smtClean="0">
                <a:latin typeface="세방고딕 Regular"/>
                <a:ea typeface="세방고딕 Regular"/>
              </a:rPr>
              <a:t>-.</a:t>
            </a:r>
            <a:r>
              <a:rPr lang="ko-KR" altLang="en-US" sz="1200" b="1">
                <a:latin typeface="세방고딕 Regular"/>
                <a:ea typeface="세방고딕 Regular"/>
              </a:rPr>
              <a:t> </a:t>
            </a:r>
            <a:r>
              <a:rPr lang="ko-KR" altLang="en-US" sz="1200" b="1">
                <a:latin typeface="세방고딕 Regular"/>
                <a:ea typeface="세방고딕 Regular"/>
              </a:rPr>
              <a:t>사회적 약자대상</a:t>
            </a:r>
            <a:r>
              <a:rPr lang="en-US" altLang="ko-KR" sz="1200" b="1">
                <a:latin typeface="세방고딕 Regular"/>
                <a:ea typeface="세방고딕 Regular"/>
              </a:rPr>
              <a:t>,</a:t>
            </a:r>
            <a:r>
              <a:rPr lang="ko-KR" altLang="en-US" sz="1200" b="1">
                <a:latin typeface="세방고딕 Regular"/>
                <a:ea typeface="세방고딕 Regular"/>
              </a:rPr>
              <a:t> 원인불명 현상임에 따라 사건 확대방지</a:t>
            </a:r>
            <a:r>
              <a:rPr lang="en-US" altLang="ko-KR" sz="1200" b="1">
                <a:latin typeface="세방고딕 Regular"/>
                <a:ea typeface="세방고딕 Regular"/>
              </a:rPr>
              <a:t>, </a:t>
            </a:r>
            <a:r>
              <a:rPr lang="ko-KR" altLang="en-US" sz="1200" b="1">
                <a:latin typeface="세방고딕 Regular"/>
                <a:ea typeface="세방고딕 Regular"/>
              </a:rPr>
              <a:t>회사이미지 </a:t>
            </a:r>
            <a:r>
              <a:rPr lang="ko-KR" altLang="en-US" sz="1200" b="1" smtClean="0">
                <a:latin typeface="세방고딕 Regular"/>
                <a:ea typeface="세방고딕 Regular"/>
              </a:rPr>
              <a:t>실추 </a:t>
            </a:r>
            <a:r>
              <a:rPr lang="en-US" altLang="ko-KR" sz="1200" b="1" smtClean="0">
                <a:latin typeface="세방고딕 Regular"/>
                <a:ea typeface="세방고딕 Regular"/>
              </a:rPr>
              <a:t> </a:t>
            </a:r>
            <a:r>
              <a:rPr lang="ko-KR" altLang="en-US" sz="1200" b="1">
                <a:latin typeface="세방고딕 Regular"/>
                <a:ea typeface="세방고딕 Regular"/>
              </a:rPr>
              <a:t>방지를 위해 </a:t>
            </a:r>
            <a:r>
              <a:rPr lang="en-US" altLang="ko-KR" sz="1200" b="1">
                <a:latin typeface="세방고딕 Regular"/>
                <a:ea typeface="세방고딕 Regular"/>
              </a:rPr>
              <a:t>GB100L 1EA </a:t>
            </a:r>
            <a:r>
              <a:rPr lang="ko-KR" altLang="en-US" sz="1200" b="1">
                <a:latin typeface="세방고딕 Regular"/>
                <a:ea typeface="세방고딕 Regular"/>
              </a:rPr>
              <a:t>무상교체 진행 하였으며</a:t>
            </a:r>
            <a:r>
              <a:rPr lang="en-US" altLang="ko-KR" sz="1200" b="1">
                <a:latin typeface="세방고딕 Regular"/>
                <a:ea typeface="세방고딕 Regular"/>
              </a:rPr>
              <a:t>, </a:t>
            </a:r>
            <a:endParaRPr lang="en-US" altLang="ko-KR" sz="1200" b="1" smtClean="0">
              <a:latin typeface="세방고딕 Regular"/>
              <a:ea typeface="세방고딕 Regular"/>
            </a:endParaRPr>
          </a:p>
          <a:p>
            <a:pPr>
              <a:spcBef>
                <a:spcPts val="300"/>
              </a:spcBef>
              <a:defRPr/>
            </a:pPr>
            <a:r>
              <a:rPr lang="en-US" altLang="ko-KR" sz="1200" b="1">
                <a:latin typeface="세방고딕 Regular"/>
                <a:ea typeface="세방고딕 Regular"/>
              </a:rPr>
              <a:t> </a:t>
            </a:r>
            <a:r>
              <a:rPr lang="en-US" altLang="ko-KR" sz="1200" b="1" smtClean="0">
                <a:latin typeface="세방고딕 Regular"/>
                <a:ea typeface="세방고딕 Regular"/>
              </a:rPr>
              <a:t>  </a:t>
            </a:r>
            <a:r>
              <a:rPr lang="ko-KR" altLang="en-US" sz="1200" b="1" smtClean="0">
                <a:latin typeface="세방고딕 Regular"/>
                <a:ea typeface="세방고딕 Regular"/>
              </a:rPr>
              <a:t>회수품은 정밀점검</a:t>
            </a:r>
            <a:r>
              <a:rPr lang="en-US" altLang="ko-KR" sz="1200" b="1" smtClean="0">
                <a:latin typeface="세방고딕 Regular"/>
                <a:ea typeface="세방고딕 Regular"/>
              </a:rPr>
              <a:t> </a:t>
            </a:r>
            <a:r>
              <a:rPr lang="ko-KR" altLang="en-US" sz="1200" b="1" smtClean="0">
                <a:latin typeface="세방고딕 Regular"/>
                <a:ea typeface="세방고딕 Regular"/>
              </a:rPr>
              <a:t>의뢰토록 </a:t>
            </a:r>
            <a:r>
              <a:rPr lang="ko-KR" altLang="en-US" sz="1200" b="1">
                <a:latin typeface="세방고딕 Regular"/>
                <a:ea typeface="세방고딕 Regular"/>
              </a:rPr>
              <a:t>하겠음</a:t>
            </a:r>
            <a:r>
              <a:rPr lang="en-US" altLang="ko-KR" sz="1200" b="1">
                <a:latin typeface="세방고딕 Regular"/>
                <a:ea typeface="세방고딕 Regular"/>
              </a:rPr>
              <a:t>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769</TotalTime>
  <Words>345</Words>
  <Application>Microsoft Office PowerPoint</Application>
  <PresentationFormat>화면 슬라이드 쇼(4:3)</PresentationFormat>
  <Paragraphs>66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Master</cp:lastModifiedBy>
  <cp:revision>190</cp:revision>
  <dcterms:created xsi:type="dcterms:W3CDTF">2018-07-03T00:02:36Z</dcterms:created>
  <dcterms:modified xsi:type="dcterms:W3CDTF">2025-05-08T07:38:59Z</dcterms:modified>
  <cp:version/>
</cp:coreProperties>
</file>