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5" autoAdjust="0"/>
    <p:restoredTop sz="94660"/>
  </p:normalViewPr>
  <p:slideViewPr>
    <p:cSldViewPr snapToGrid="0">
      <p:cViewPr varScale="1">
        <p:scale>
          <a:sx n="98" d="100"/>
          <a:sy n="98" d="100"/>
        </p:scale>
        <p:origin x="7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89F968-ECE2-A8E4-F813-1A2FE7143E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DE37057-FEF7-FC9A-6FF1-3E816BA15B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6AFA90-9201-FD41-B8C9-5C00DB4C0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3A685F-454D-6C06-26C8-FA13CE441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991626-8573-0524-5BB9-0C5495BE3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697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FFED89-9400-E6B0-804E-1CEDD0D7D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138CEC-D983-FEB6-8E9A-513359D85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36A598-8CA6-3E4E-F702-AB783B0A0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A1E0B55-FD1A-20BB-BB10-E0699885B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EC9F42-67AC-067E-DABE-6A35707D5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1645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2236C0-EA1E-925F-D929-6FFDD461B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DF2D2E9-4ECB-C684-69DB-596AF56CE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9D404C-2631-7E86-F36B-8496ADC3E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407B1B-A2B5-1C3B-6B22-4CAD97063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0C5407-3E36-783F-9CAF-44BE06A2C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96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003E1A-2506-FE8F-C2CC-627CADAE9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3956D2-E93E-56E4-AD51-83778CE20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DDCFF8B-830D-6863-718C-7EEAB01B3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20B3AF1-2DEA-54BC-3465-473755954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E325B4E-58ED-9E47-092A-A034E0EA8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2B21069-E106-F25D-A044-C2E64AC46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264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4E5B80-1276-C5BC-7278-F0F2D9C5C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2C35385-B1A3-5931-726E-96AD21B62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8E70A64-EAFB-D908-B5E6-9AC8701BF7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9528B61-6C3F-366B-B0E2-002E6B6D9A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09C75C6-73A7-410A-0276-C5EF9C199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4C133CB-F88C-E7BD-351F-6FF6CFC63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FC948B7-4A3D-EC65-00CC-298D2558F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46647F4-A15A-9D18-3364-2439C0B66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174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E9CCF3-FA9B-E7B0-24BC-051C2B233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BD87F81-369F-B1BB-0BB2-3655444A5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F14B612-15BC-7DD1-94E3-09ABBCB5B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DA7A83C-8C27-29DE-2E08-B8E4D8A1E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393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F5624DD-EB54-BA39-6A93-F6AB0A425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429B1EC-A876-044C-84FB-481AF2B4D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E73CC33-8F74-B423-0370-0A1673A99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58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CE74FF-4B74-86DB-D33A-76FFA01D1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9C3BAB1-8BF5-B1C1-96FB-B5963479F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8025C85-1781-528B-6EB8-6C53BE056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BBB5F5-AD83-690F-78B3-AD6B3FE94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2A62C6-6F35-2C4F-7372-E00108AFC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F6614B0-EBEB-EDA2-3AED-F83246DC0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22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1058D3-2FA0-B057-C0A9-088C63EAC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9C169FD-124C-2236-BC45-A366307B19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E91CBBE-C6E0-A4D9-F1F1-1DEED03BC4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56FE74-169F-F561-4973-F3A11843F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3C83A98-4555-9106-E947-B5A7CB9FE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3511AA-1468-0FC2-487A-8674A402B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514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84215B-F101-0C9A-33C7-D6A9EB35A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0C0D51-4EF1-E7AA-4ADC-6E3C063E2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E899A9-BC64-7FC7-4957-FF83A3657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57E6BD-9004-75E2-1D06-7D997AA9B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0FD974D-D4A1-FB62-8ECC-8BD5026D7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735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4863CA0-E2FD-1741-2508-BCE5D4E46C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C212D0C-41E6-3017-F974-EAA2CAC02B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7451890-19FE-60AB-4ED4-3EC133963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C3EB5F-2840-9F3D-0965-FBCFA8F74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59E300-472E-1850-EAE5-310219BE5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363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09A538-4472-41C9-9F67-1C0A66652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B37CCA-66AC-7EC1-0E23-68835F70B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0EE98B-A991-C150-4D1F-202C9941F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B8E14-235E-4C89-A649-F5B9C855BC6F}" type="datetimeFigureOut">
              <a:rPr lang="ko-KR" altLang="en-US" smtClean="0"/>
              <a:t>2024-04-09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F5CCBD-0DBF-BCCD-AFE0-3F2A41B60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33DA0A-5010-6301-7746-2127FDC6E3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668B4-C948-462F-80C9-657E443A3F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996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115FE7A-EAFE-B816-225D-F32D6B528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609725" y="-1252537"/>
            <a:ext cx="2838450" cy="566737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C66F9B0-DE87-2710-9BDF-5A5ABC476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97665" y="-1122234"/>
            <a:ext cx="2838450" cy="540676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CC5D0B-3CD3-2432-5D66-4EF8B1971E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223964" y="2057400"/>
            <a:ext cx="3609975" cy="566737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59141B7-5A5D-0A3D-C9C9-8CDE37DC81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3506" y="3086100"/>
            <a:ext cx="2638425" cy="358707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2FB4EAD-465A-2369-47F6-045CD1A3E6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02797" y="3086100"/>
            <a:ext cx="2638425" cy="356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18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</cp:revision>
  <dcterms:created xsi:type="dcterms:W3CDTF">2024-04-09T08:35:49Z</dcterms:created>
  <dcterms:modified xsi:type="dcterms:W3CDTF">2024-04-09T08:36:07Z</dcterms:modified>
</cp:coreProperties>
</file>