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6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5BB3F-ABCD-485E-BA2B-845954E9F3F7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19E8-9088-4699-878F-866A98394E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5BB3F-ABCD-485E-BA2B-845954E9F3F7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19E8-9088-4699-878F-866A98394E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5BB3F-ABCD-485E-BA2B-845954E9F3F7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19E8-9088-4699-878F-866A98394E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5BB3F-ABCD-485E-BA2B-845954E9F3F7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19E8-9088-4699-878F-866A98394E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5BB3F-ABCD-485E-BA2B-845954E9F3F7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19E8-9088-4699-878F-866A98394E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5BB3F-ABCD-485E-BA2B-845954E9F3F7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19E8-9088-4699-878F-866A98394E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5BB3F-ABCD-485E-BA2B-845954E9F3F7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19E8-9088-4699-878F-866A98394E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5BB3F-ABCD-485E-BA2B-845954E9F3F7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19E8-9088-4699-878F-866A98394E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5BB3F-ABCD-485E-BA2B-845954E9F3F7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19E8-9088-4699-878F-866A98394E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5BB3F-ABCD-485E-BA2B-845954E9F3F7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19E8-9088-4699-878F-866A98394E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5BB3F-ABCD-485E-BA2B-845954E9F3F7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19E8-9088-4699-878F-866A98394E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5BB3F-ABCD-485E-BA2B-845954E9F3F7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2D19E8-9088-4699-878F-866A98394E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0" y="620688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0" y="116632"/>
            <a:ext cx="77907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err="1" smtClean="0"/>
              <a:t>골드레이크</a:t>
            </a:r>
            <a:r>
              <a:rPr lang="en-US" altLang="ko-KR" sz="2400" b="1" dirty="0" smtClean="0"/>
              <a:t>CC Li-ion </a:t>
            </a:r>
            <a:r>
              <a:rPr lang="ko-KR" altLang="en-US" sz="2400" b="1" dirty="0" smtClean="0"/>
              <a:t>배터리 적용검토 요청 </a:t>
            </a:r>
            <a:r>
              <a:rPr lang="en-US" altLang="ko-KR" sz="2400" b="1" dirty="0" smtClean="0"/>
              <a:t>(‘19.02.01)</a:t>
            </a:r>
            <a:endParaRPr lang="ko-KR" alt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07504" y="692696"/>
            <a:ext cx="12218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1.</a:t>
            </a:r>
            <a:r>
              <a:rPr lang="ko-KR" altLang="en-US" sz="1400" dirty="0" smtClean="0"/>
              <a:t>골프장현황</a:t>
            </a:r>
            <a:endParaRPr lang="ko-KR" altLang="en-US" sz="1400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323528" y="1052736"/>
          <a:ext cx="813690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2279015"/>
                <a:gridCol w="2809889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홀수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카트명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카트수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배터리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비고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rgbClr val="0000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36</a:t>
                      </a:r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YAMAHA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120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REVO LiFeSO</a:t>
                      </a:r>
                      <a:r>
                        <a:rPr lang="en-US" altLang="ko-KR" sz="1400" baseline="-25000" dirty="0" smtClean="0"/>
                        <a:t>4 </a:t>
                      </a:r>
                      <a:r>
                        <a:rPr lang="ko-KR" altLang="en-US" sz="1400" baseline="0" dirty="0" smtClean="0"/>
                        <a:t> </a:t>
                      </a:r>
                      <a:r>
                        <a:rPr lang="en-US" altLang="ko-KR" sz="1400" baseline="0" dirty="0" smtClean="0"/>
                        <a:t>, LG Li-ion</a:t>
                      </a:r>
                      <a:endParaRPr lang="en-US" altLang="ko-KR" sz="1400" baseline="30000" dirty="0" smtClean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한영기 실장 </a:t>
                      </a:r>
                      <a:r>
                        <a:rPr lang="en-US" altLang="ko-KR" sz="1400" dirty="0" smtClean="0"/>
                        <a:t>:</a:t>
                      </a:r>
                      <a:r>
                        <a:rPr lang="en-US" altLang="ko-KR" sz="1400" baseline="0" dirty="0" smtClean="0"/>
                        <a:t> </a:t>
                      </a:r>
                      <a:r>
                        <a:rPr lang="en-US" altLang="ko-KR" sz="1400" dirty="0" smtClean="0"/>
                        <a:t> 010-6537-2333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323528" y="2348880"/>
          <a:ext cx="8200919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4471"/>
                <a:gridCol w="735033"/>
                <a:gridCol w="1419543"/>
                <a:gridCol w="1370775"/>
                <a:gridCol w="2030730"/>
                <a:gridCol w="1670367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카트명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카트수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구입</a:t>
                      </a:r>
                      <a:r>
                        <a:rPr lang="en-US" altLang="ko-KR" sz="1400" dirty="0" smtClean="0"/>
                        <a:t>, </a:t>
                      </a:r>
                      <a:r>
                        <a:rPr lang="ko-KR" altLang="en-US" sz="1400" dirty="0" smtClean="0"/>
                        <a:t>장착일자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rgbClr val="0000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장착 배터리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비고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rgbClr val="0000FF"/>
                    </a:solidFill>
                  </a:tcPr>
                </a:tc>
              </a:tr>
              <a:tr h="370840">
                <a:tc rowSpan="8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YAMAHA</a:t>
                      </a:r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5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‘14.04.17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REVO LiFeSO</a:t>
                      </a:r>
                      <a:r>
                        <a:rPr lang="en-US" altLang="ko-KR" sz="1400" baseline="-25000" dirty="0" smtClean="0"/>
                        <a:t>4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연축전지</a:t>
                      </a:r>
                      <a:r>
                        <a:rPr lang="ko-KR" altLang="en-US" sz="1400" dirty="0" smtClean="0"/>
                        <a:t> 사용 중 장착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’19.04</a:t>
                      </a:r>
                      <a:r>
                        <a:rPr lang="ko-KR" altLang="en-US" sz="1400" dirty="0" smtClean="0"/>
                        <a:t>월 교체예정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22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‘14.12.11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/>
                        <a:t>REVO LiFeSO</a:t>
                      </a:r>
                      <a:r>
                        <a:rPr lang="en-US" altLang="ko-KR" sz="1400" baseline="-25000" dirty="0" smtClean="0"/>
                        <a:t>4</a:t>
                      </a:r>
                      <a:endParaRPr lang="ko-KR" altLang="en-US" sz="1400" dirty="0" smtClean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/>
                        <a:t>’19.12</a:t>
                      </a:r>
                      <a:r>
                        <a:rPr lang="ko-KR" altLang="en-US" sz="1400" dirty="0" smtClean="0"/>
                        <a:t>월 교체예정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17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‘15.05.06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/>
                        <a:t>REVO LiFeSO</a:t>
                      </a:r>
                      <a:r>
                        <a:rPr lang="en-US" altLang="ko-KR" sz="1400" baseline="-25000" dirty="0" smtClean="0"/>
                        <a:t>4</a:t>
                      </a:r>
                      <a:endParaRPr lang="ko-KR" altLang="en-US" sz="1400" dirty="0" smtClean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-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5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‘15.08.17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/>
                        <a:t>REVO LiFeSO</a:t>
                      </a:r>
                      <a:r>
                        <a:rPr lang="en-US" altLang="ko-KR" sz="1400" baseline="-25000" dirty="0" smtClean="0"/>
                        <a:t>4</a:t>
                      </a:r>
                      <a:endParaRPr lang="ko-KR" altLang="en-US" sz="1400" dirty="0" smtClean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-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11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‘15.11.19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/>
                        <a:t>REVO LiFeSO</a:t>
                      </a:r>
                      <a:r>
                        <a:rPr lang="en-US" altLang="ko-KR" sz="1400" baseline="-25000" dirty="0" smtClean="0"/>
                        <a:t>4</a:t>
                      </a:r>
                      <a:endParaRPr lang="ko-KR" altLang="en-US" sz="1400" dirty="0" smtClean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-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‘16.06</a:t>
                      </a:r>
                      <a:r>
                        <a:rPr lang="ko-KR" altLang="en-US" sz="1400" dirty="0" smtClean="0"/>
                        <a:t>월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/>
                        <a:t>LG Li-ion</a:t>
                      </a:r>
                      <a:endParaRPr lang="ko-KR" altLang="en-US" sz="1400" dirty="0" smtClean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초기장착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-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’17.02</a:t>
                      </a:r>
                      <a:r>
                        <a:rPr lang="ko-KR" altLang="en-US" sz="1400" dirty="0" smtClean="0"/>
                        <a:t>월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/>
                        <a:t>LG Li-ion</a:t>
                      </a:r>
                      <a:endParaRPr lang="ko-KR" altLang="en-US" sz="1400" dirty="0" smtClean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-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‘17.06</a:t>
                      </a:r>
                      <a:r>
                        <a:rPr lang="ko-KR" altLang="en-US" sz="1400" dirty="0" smtClean="0"/>
                        <a:t>월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/>
                        <a:t>LG Li-ion</a:t>
                      </a:r>
                      <a:endParaRPr lang="ko-KR" altLang="en-US" sz="1400" dirty="0" smtClean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-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07504" y="1988840"/>
            <a:ext cx="22445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2.</a:t>
            </a:r>
            <a:r>
              <a:rPr lang="ko-KR" altLang="en-US" sz="1400" dirty="0" err="1" smtClean="0"/>
              <a:t>카트별</a:t>
            </a:r>
            <a:r>
              <a:rPr lang="ko-KR" altLang="en-US" sz="1400" dirty="0" smtClean="0"/>
              <a:t> 배터리 장착현황</a:t>
            </a:r>
            <a:endParaRPr lang="ko-KR" alt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340111" y="5733256"/>
            <a:ext cx="6601487" cy="697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 smtClean="0"/>
              <a:t>▶</a:t>
            </a:r>
            <a:r>
              <a:rPr lang="en-US" altLang="ko-KR" sz="1400" dirty="0" smtClean="0"/>
              <a:t>’14</a:t>
            </a:r>
            <a:r>
              <a:rPr lang="ko-KR" altLang="en-US" sz="1400" dirty="0" smtClean="0"/>
              <a:t>년 장착된 </a:t>
            </a:r>
            <a:r>
              <a:rPr lang="ko-KR" altLang="en-US" sz="1400" dirty="0" err="1" smtClean="0"/>
              <a:t>카트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27</a:t>
            </a:r>
            <a:r>
              <a:rPr lang="ko-KR" altLang="en-US" sz="1400" dirty="0" smtClean="0"/>
              <a:t>대 기대수명 </a:t>
            </a:r>
            <a:r>
              <a:rPr lang="en-US" altLang="ko-KR" sz="1400" dirty="0" smtClean="0"/>
              <a:t>5</a:t>
            </a:r>
            <a:r>
              <a:rPr lang="ko-KR" altLang="en-US" sz="1400" dirty="0" smtClean="0"/>
              <a:t>년 도달로  </a:t>
            </a:r>
            <a:r>
              <a:rPr lang="en-US" altLang="ko-KR" sz="1400" dirty="0" smtClean="0"/>
              <a:t>’19</a:t>
            </a:r>
            <a:r>
              <a:rPr lang="ko-KR" altLang="en-US" sz="1400" dirty="0" smtClean="0"/>
              <a:t>년 중 배터리 교체 진행예정</a:t>
            </a:r>
            <a:r>
              <a:rPr lang="en-US" altLang="ko-KR" sz="14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dirty="0" smtClean="0"/>
              <a:t>▶당사 </a:t>
            </a:r>
            <a:r>
              <a:rPr lang="en-US" altLang="ko-KR" sz="1400" dirty="0" smtClean="0"/>
              <a:t>Li Battery </a:t>
            </a:r>
            <a:r>
              <a:rPr lang="ko-KR" altLang="en-US" sz="1400" dirty="0" smtClean="0"/>
              <a:t>적용 가능 검토 요청 함</a:t>
            </a:r>
            <a:r>
              <a:rPr lang="en-US" altLang="ko-KR" sz="1400" dirty="0" smtClean="0"/>
              <a:t>.</a:t>
            </a:r>
            <a:r>
              <a:rPr lang="ko-KR" altLang="en-US" sz="1400" dirty="0" smtClean="0"/>
              <a:t> </a:t>
            </a:r>
            <a:endParaRPr lang="en-US" altLang="ko-KR" sz="1400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0" y="620688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0" y="116632"/>
            <a:ext cx="35549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err="1" smtClean="0"/>
              <a:t>골드레이크</a:t>
            </a:r>
            <a:r>
              <a:rPr lang="en-US" altLang="ko-KR" sz="2400" b="1" dirty="0" smtClean="0"/>
              <a:t>CC </a:t>
            </a:r>
            <a:r>
              <a:rPr lang="ko-KR" altLang="en-US" sz="2400" b="1" dirty="0" smtClean="0"/>
              <a:t>방문 내용</a:t>
            </a:r>
            <a:endParaRPr lang="ko-KR" alt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07504" y="692696"/>
            <a:ext cx="8196475" cy="23544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smtClean="0"/>
              <a:t>3.CC</a:t>
            </a:r>
            <a:r>
              <a:rPr lang="ko-KR" altLang="en-US" sz="1400" dirty="0" smtClean="0"/>
              <a:t>측 요청사항</a:t>
            </a:r>
            <a:endParaRPr lang="en-US" altLang="ko-KR" sz="1400" dirty="0" smtClean="0"/>
          </a:p>
          <a:p>
            <a:pPr>
              <a:lnSpc>
                <a:spcPct val="150000"/>
              </a:lnSpc>
            </a:pPr>
            <a:r>
              <a:rPr lang="en-US" altLang="ko-KR" sz="1400" dirty="0"/>
              <a:t> </a:t>
            </a:r>
            <a:r>
              <a:rPr lang="en-US" altLang="ko-KR" sz="1400" dirty="0" smtClean="0"/>
              <a:t>  1)</a:t>
            </a:r>
            <a:r>
              <a:rPr lang="ko-KR" altLang="en-US" sz="1400" dirty="0" smtClean="0"/>
              <a:t>보증기간 </a:t>
            </a:r>
            <a:r>
              <a:rPr lang="en-US" altLang="ko-KR" sz="1400" dirty="0" smtClean="0"/>
              <a:t>5</a:t>
            </a:r>
            <a:r>
              <a:rPr lang="ko-KR" altLang="en-US" sz="1400" dirty="0" smtClean="0"/>
              <a:t>년 적용 및 </a:t>
            </a:r>
            <a:r>
              <a:rPr lang="en-US" altLang="ko-KR" sz="1400" dirty="0" smtClean="0"/>
              <a:t>AS </a:t>
            </a:r>
            <a:r>
              <a:rPr lang="ko-KR" altLang="en-US" sz="1400" dirty="0" smtClean="0"/>
              <a:t>대응</a:t>
            </a:r>
            <a:endParaRPr lang="en-US" altLang="ko-KR" sz="1400" dirty="0" smtClean="0"/>
          </a:p>
          <a:p>
            <a:pPr>
              <a:lnSpc>
                <a:spcPct val="150000"/>
              </a:lnSpc>
            </a:pPr>
            <a:r>
              <a:rPr lang="en-US" altLang="ko-KR" sz="1400" dirty="0"/>
              <a:t> </a:t>
            </a:r>
            <a:r>
              <a:rPr lang="en-US" altLang="ko-KR" sz="1400" dirty="0" smtClean="0"/>
              <a:t>     </a:t>
            </a:r>
            <a:r>
              <a:rPr lang="ko-KR" altLang="en-US" sz="1400" dirty="0" smtClean="0"/>
              <a:t>→현재 </a:t>
            </a:r>
            <a:r>
              <a:rPr lang="en-US" altLang="ko-KR" sz="1400" dirty="0" err="1" smtClean="0"/>
              <a:t>Revo</a:t>
            </a:r>
            <a:r>
              <a:rPr lang="en-US" altLang="ko-KR" sz="1400" dirty="0" smtClean="0"/>
              <a:t> LiFeSO</a:t>
            </a:r>
            <a:r>
              <a:rPr lang="en-US" altLang="ko-KR" sz="1400" baseline="-25000" dirty="0" smtClean="0"/>
              <a:t>4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배터리 </a:t>
            </a:r>
            <a:r>
              <a:rPr lang="en-US" altLang="ko-KR" sz="1400" dirty="0" smtClean="0"/>
              <a:t>5</a:t>
            </a:r>
            <a:r>
              <a:rPr lang="ko-KR" altLang="en-US" sz="1400" dirty="0" smtClean="0"/>
              <a:t>년 보증</a:t>
            </a:r>
            <a:r>
              <a:rPr lang="en-US" altLang="ko-KR" sz="1400" dirty="0"/>
              <a:t> </a:t>
            </a:r>
            <a:r>
              <a:rPr lang="ko-KR" altLang="en-US" sz="1400" dirty="0" smtClean="0"/>
              <a:t>및 보증기간 내 이상발생 시 </a:t>
            </a:r>
            <a:r>
              <a:rPr lang="en-US" altLang="ko-KR" sz="1400" dirty="0" smtClean="0"/>
              <a:t>7</a:t>
            </a:r>
            <a:r>
              <a:rPr lang="ko-KR" altLang="en-US" sz="1400" dirty="0" smtClean="0"/>
              <a:t>일 이내 </a:t>
            </a:r>
            <a:r>
              <a:rPr lang="en-US" altLang="ko-KR" sz="1400" dirty="0" smtClean="0"/>
              <a:t>Pack </a:t>
            </a:r>
            <a:r>
              <a:rPr lang="ko-KR" altLang="en-US" sz="1400" dirty="0" smtClean="0"/>
              <a:t>교체 대응 중</a:t>
            </a:r>
            <a:r>
              <a:rPr lang="en-US" altLang="ko-KR" sz="14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400" dirty="0"/>
              <a:t> </a:t>
            </a:r>
            <a:r>
              <a:rPr lang="en-US" altLang="ko-KR" sz="1400" dirty="0" smtClean="0"/>
              <a:t>  2)</a:t>
            </a:r>
            <a:r>
              <a:rPr lang="ko-KR" altLang="en-US" sz="1400" dirty="0" smtClean="0"/>
              <a:t>합리적 가격</a:t>
            </a:r>
            <a:endParaRPr lang="en-US" altLang="ko-KR" sz="1400" dirty="0" smtClean="0"/>
          </a:p>
          <a:p>
            <a:pPr>
              <a:lnSpc>
                <a:spcPct val="150000"/>
              </a:lnSpc>
            </a:pPr>
            <a:r>
              <a:rPr lang="en-US" altLang="ko-KR" sz="1400" dirty="0"/>
              <a:t> </a:t>
            </a:r>
            <a:r>
              <a:rPr lang="en-US" altLang="ko-KR" sz="1400" dirty="0" smtClean="0"/>
              <a:t>     </a:t>
            </a:r>
            <a:r>
              <a:rPr lang="ko-KR" altLang="en-US" sz="1400" dirty="0" smtClean="0"/>
              <a:t>→</a:t>
            </a:r>
            <a:r>
              <a:rPr lang="en-US" altLang="ko-KR" sz="1400" dirty="0" err="1" smtClean="0"/>
              <a:t>Revo</a:t>
            </a:r>
            <a:r>
              <a:rPr lang="en-US" altLang="ko-KR" sz="1400" dirty="0" smtClean="0"/>
              <a:t> : 300</a:t>
            </a:r>
            <a:r>
              <a:rPr lang="ko-KR" altLang="en-US" sz="1400" dirty="0" smtClean="0"/>
              <a:t>萬</a:t>
            </a:r>
            <a:r>
              <a:rPr lang="en-US" altLang="ko-KR" sz="1400" dirty="0" smtClean="0"/>
              <a:t>,  LG : 350</a:t>
            </a:r>
            <a:r>
              <a:rPr lang="ko-KR" altLang="en-US" sz="1400" dirty="0" smtClean="0"/>
              <a:t>萬</a:t>
            </a:r>
            <a:endParaRPr lang="en-US" altLang="ko-KR" sz="1400" dirty="0" smtClean="0"/>
          </a:p>
          <a:p>
            <a:pPr>
              <a:lnSpc>
                <a:spcPct val="150000"/>
              </a:lnSpc>
            </a:pPr>
            <a:r>
              <a:rPr lang="en-US" altLang="ko-KR" sz="1400" dirty="0" smtClean="0"/>
              <a:t>   3)</a:t>
            </a:r>
            <a:r>
              <a:rPr lang="ko-KR" altLang="en-US" sz="1400" dirty="0" err="1" smtClean="0"/>
              <a:t>실차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Test </a:t>
            </a:r>
            <a:r>
              <a:rPr lang="ko-KR" altLang="en-US" sz="1400" dirty="0" smtClean="0"/>
              <a:t>및 안정성 확보</a:t>
            </a:r>
            <a:endParaRPr lang="en-US" altLang="ko-KR" sz="1400" dirty="0" smtClean="0"/>
          </a:p>
          <a:p>
            <a:pPr>
              <a:lnSpc>
                <a:spcPct val="150000"/>
              </a:lnSpc>
            </a:pPr>
            <a:r>
              <a:rPr lang="en-US" altLang="ko-KR" sz="1400" dirty="0"/>
              <a:t> </a:t>
            </a:r>
            <a:r>
              <a:rPr lang="en-US" altLang="ko-KR" sz="1400" dirty="0" smtClean="0"/>
              <a:t>     </a:t>
            </a:r>
            <a:r>
              <a:rPr lang="ko-KR" altLang="en-US" sz="1400" dirty="0" smtClean="0"/>
              <a:t>→구입 전 </a:t>
            </a:r>
            <a:r>
              <a:rPr lang="ko-KR" altLang="en-US" sz="1400" dirty="0" err="1" smtClean="0"/>
              <a:t>카트</a:t>
            </a:r>
            <a:r>
              <a:rPr lang="ko-KR" altLang="en-US" sz="1400" dirty="0" smtClean="0"/>
              <a:t> </a:t>
            </a:r>
            <a:r>
              <a:rPr lang="ko-KR" altLang="en-US" sz="1400" dirty="0" err="1" smtClean="0"/>
              <a:t>실차</a:t>
            </a:r>
            <a:r>
              <a:rPr lang="ko-KR" altLang="en-US" sz="1400" dirty="0"/>
              <a:t> </a:t>
            </a:r>
            <a:r>
              <a:rPr lang="en-US" altLang="ko-KR" sz="1400" dirty="0" smtClean="0"/>
              <a:t>Test</a:t>
            </a:r>
            <a:r>
              <a:rPr lang="ko-KR" altLang="en-US" sz="1400" dirty="0" smtClean="0"/>
              <a:t>를 통해 안전성 및 적용가능 여부 확인</a:t>
            </a:r>
            <a:endParaRPr lang="en-US" altLang="ko-KR" sz="14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207</Words>
  <Application>Microsoft Office PowerPoint</Application>
  <PresentationFormat>화면 슬라이드 쇼(4:3)</PresentationFormat>
  <Paragraphs>63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1</cp:revision>
  <dcterms:created xsi:type="dcterms:W3CDTF">2019-02-01T06:43:23Z</dcterms:created>
  <dcterms:modified xsi:type="dcterms:W3CDTF">2019-02-01T07:42:24Z</dcterms:modified>
</cp:coreProperties>
</file>