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2023-10-13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2023-10-13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465134"/>
              </p:ext>
            </p:extLst>
          </p:nvPr>
        </p:nvGraphicFramePr>
        <p:xfrm>
          <a:off x="4599155" y="678537"/>
          <a:ext cx="4480773" cy="6062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0773">
                  <a:extLst>
                    <a:ext uri="{9D8B030D-6E8A-4147-A177-3AD203B41FA5}">
                      <a16:colId xmlns:a16="http://schemas.microsoft.com/office/drawing/2014/main" val="1056038437"/>
                    </a:ext>
                  </a:extLst>
                </a:gridCol>
              </a:tblGrid>
              <a:tr h="6889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배터리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7956637"/>
                  </a:ext>
                </a:extLst>
              </a:tr>
              <a:tr h="537384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7548917"/>
                  </a:ext>
                </a:extLst>
              </a:tr>
            </a:tbl>
          </a:graphicData>
        </a:graphic>
      </p:graphicFrame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송정라인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차아파트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RP150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[2023.10.13]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529129"/>
              </p:ext>
            </p:extLst>
          </p:nvPr>
        </p:nvGraphicFramePr>
        <p:xfrm>
          <a:off x="107504" y="668899"/>
          <a:ext cx="4491651" cy="6072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96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송정라인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차아파트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2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김정범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광주밧데리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010-3603-0911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27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RP150-12V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spc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2023. 03. 06</a:t>
                      </a:r>
                      <a:endParaRPr lang="en-US" altLang="ko-KR" sz="1100" b="0" kern="1200" spc="0" baseline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6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6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05.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10. 13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2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비상발전기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시동용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박 성철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파트장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 경민 주임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792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약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전 발전기 시운전시 악취 발생 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’23.05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설치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약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사용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’23.10.12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30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발전기 운전을 위해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배터리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74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외 피해 없음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299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제품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4.66V, 3.10Ω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수명종료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미파열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14.53V,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101.4mΩ, I/D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색상 백색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수명종료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충전전압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 결과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29.39V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이상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과충전전압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 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후 배터리 파열 진행 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5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과충전에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의한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5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원인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규명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5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내용 통보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충전기 교체 및 배터리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유상구매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권고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41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내용 통보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충전기 교체 및 배터리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유상구매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권고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9787" y="1092241"/>
            <a:ext cx="1694329" cy="225910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121360" y="1110388"/>
            <a:ext cx="1694331" cy="222280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758031" y="4641672"/>
            <a:ext cx="1940820" cy="2258568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541" y="4800146"/>
            <a:ext cx="2248629" cy="1941219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4972357" y="6381328"/>
            <a:ext cx="151216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충전전압</a:t>
            </a:r>
            <a:r>
              <a:rPr lang="ko-KR" altLang="en-US" sz="14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확인 </a:t>
            </a:r>
            <a:endParaRPr lang="ko-KR" altLang="en-US" sz="1400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399" y="3054102"/>
            <a:ext cx="2249724" cy="1745645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4894841" y="4415536"/>
            <a:ext cx="1679365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미파열</a:t>
            </a:r>
            <a:r>
              <a:rPr lang="ko-KR" altLang="en-US" sz="14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제품</a:t>
            </a:r>
            <a:r>
              <a:rPr lang="en-US" altLang="ko-KR" sz="14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I/D </a:t>
            </a:r>
            <a:r>
              <a:rPr lang="ko-KR" altLang="en-US" sz="14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색상 </a:t>
            </a:r>
            <a:endParaRPr lang="ko-KR" altLang="en-US" sz="1400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541" y="3039242"/>
            <a:ext cx="2240388" cy="1760505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7212441" y="4385998"/>
            <a:ext cx="151216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제품 </a:t>
            </a:r>
            <a:r>
              <a:rPr lang="en-US" altLang="ko-KR" sz="14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Lot</a:t>
            </a:r>
            <a:r>
              <a:rPr lang="ko-KR" altLang="en-US" sz="1400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endParaRPr lang="ko-KR" altLang="en-US" sz="1400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730237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2735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송정라인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차아파트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 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[2023.10.13]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2390</TotalTime>
  <Words>231</Words>
  <Application>Microsoft Office PowerPoint</Application>
  <PresentationFormat>화면 슬라이드 쇼(4:3)</PresentationFormat>
  <Paragraphs>61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고경민/사원/세방전지</cp:lastModifiedBy>
  <cp:revision>231</cp:revision>
  <cp:lastPrinted>2023-10-13T05:00:45Z</cp:lastPrinted>
  <dcterms:created xsi:type="dcterms:W3CDTF">2018-07-03T00:02:36Z</dcterms:created>
  <dcterms:modified xsi:type="dcterms:W3CDTF">2023-10-13T06:47:42Z</dcterms:modified>
</cp:coreProperties>
</file>