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sldIdLst>
    <p:sldId id="257" r:id="rId2"/>
    <p:sldId id="258" r:id="rId3"/>
  </p:sldIdLst>
  <p:sldSz cx="9144000" cy="6858000" type="screen4x3"/>
  <p:notesSz cx="6865938" cy="9998075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867" autoAdjust="0"/>
    <p:restoredTop sz="94660"/>
  </p:normalViewPr>
  <p:slideViewPr>
    <p:cSldViewPr>
      <p:cViewPr varScale="1">
        <p:scale>
          <a:sx n="109" d="100"/>
          <a:sy n="109" d="100"/>
        </p:scale>
        <p:origin x="1950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75240" cy="499904"/>
          </a:xfrm>
          <a:prstGeom prst="rect">
            <a:avLst/>
          </a:prstGeom>
        </p:spPr>
        <p:txBody>
          <a:bodyPr vert="horz" lIns="92876" tIns="46438" rIns="92876" bIns="46438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9109" y="0"/>
            <a:ext cx="2975240" cy="499904"/>
          </a:xfrm>
          <a:prstGeom prst="rect">
            <a:avLst/>
          </a:prstGeom>
        </p:spPr>
        <p:txBody>
          <a:bodyPr vert="horz" lIns="92876" tIns="46438" rIns="92876" bIns="46438" rtlCol="0"/>
          <a:lstStyle>
            <a:lvl1pPr algn="r">
              <a:defRPr sz="1200"/>
            </a:lvl1pPr>
          </a:lstStyle>
          <a:p>
            <a:fld id="{068568F3-BADE-44BC-86C3-45F7ABDF14A8}" type="datetimeFigureOut">
              <a:rPr lang="ko-KR" altLang="en-US" smtClean="0"/>
              <a:t>2022-10-20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33450" y="749300"/>
            <a:ext cx="4999038" cy="37496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876" tIns="46438" rIns="92876" bIns="46438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6595" y="4749086"/>
            <a:ext cx="5492750" cy="4499134"/>
          </a:xfrm>
          <a:prstGeom prst="rect">
            <a:avLst/>
          </a:prstGeom>
        </p:spPr>
        <p:txBody>
          <a:bodyPr vert="horz" lIns="92876" tIns="46438" rIns="92876" bIns="46438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496436"/>
            <a:ext cx="2975240" cy="499904"/>
          </a:xfrm>
          <a:prstGeom prst="rect">
            <a:avLst/>
          </a:prstGeom>
        </p:spPr>
        <p:txBody>
          <a:bodyPr vert="horz" lIns="92876" tIns="46438" rIns="92876" bIns="46438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9109" y="9496436"/>
            <a:ext cx="2975240" cy="499904"/>
          </a:xfrm>
          <a:prstGeom prst="rect">
            <a:avLst/>
          </a:prstGeom>
        </p:spPr>
        <p:txBody>
          <a:bodyPr vert="horz" lIns="92876" tIns="46438" rIns="92876" bIns="46438" rtlCol="0" anchor="b"/>
          <a:lstStyle>
            <a:lvl1pPr algn="r">
              <a:defRPr sz="1200"/>
            </a:lvl1pPr>
          </a:lstStyle>
          <a:p>
            <a:fld id="{FF1ED1C5-4F4E-4D3E-8595-AB1B0620DD3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84250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933450" y="749300"/>
            <a:ext cx="4999038" cy="3749675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D8D1B3-7A0E-438C-9F7C-1CF88B072C64}" type="slidenum">
              <a:rPr lang="ko-KR" altLang="en-US" smtClean="0">
                <a:solidFill>
                  <a:prstClr val="black"/>
                </a:solidFill>
              </a:rPr>
              <a:pPr/>
              <a:t>1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03762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2022-10-20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19643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2022-10-20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03333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2022-10-20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21626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2022-10-20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1714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2022-10-20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41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2022-10-20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32533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2022-10-20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90821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2022-10-20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2079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2022-10-20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6323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2022-10-20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65039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2022-10-20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23235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2022-10-20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63845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6"/>
          <p:cNvSpPr>
            <a:spLocks noChangeArrowheads="1"/>
          </p:cNvSpPr>
          <p:nvPr/>
        </p:nvSpPr>
        <p:spPr bwMode="auto">
          <a:xfrm>
            <a:off x="0" y="692894"/>
            <a:ext cx="9144000" cy="36513"/>
          </a:xfrm>
          <a:prstGeom prst="rect">
            <a:avLst/>
          </a:prstGeom>
          <a:solidFill>
            <a:srgbClr val="3366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ko-KR" altLang="ko-KR" sz="1000">
              <a:solidFill>
                <a:prstClr val="black"/>
              </a:solidFill>
              <a:latin typeface="HY중고딕" pitchFamily="18" charset="-127"/>
              <a:ea typeface="HY중고딕" pitchFamily="18" charset="-127"/>
            </a:endParaRPr>
          </a:p>
        </p:txBody>
      </p:sp>
      <p:sp>
        <p:nvSpPr>
          <p:cNvPr id="94" name="Text Box 35"/>
          <p:cNvSpPr txBox="1">
            <a:spLocks noChangeArrowheads="1"/>
          </p:cNvSpPr>
          <p:nvPr/>
        </p:nvSpPr>
        <p:spPr bwMode="auto">
          <a:xfrm>
            <a:off x="35496" y="143634"/>
            <a:ext cx="8568952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>
              <a:spcBef>
                <a:spcPct val="50000"/>
              </a:spcBef>
              <a:buFont typeface="Wingdings" panose="05000000000000000000" pitchFamily="2" charset="2"/>
              <a:buChar char="u"/>
            </a:pPr>
            <a:r>
              <a:rPr lang="ko-KR" altLang="en-US" sz="2500" b="1" dirty="0" smtClean="0">
                <a:solidFill>
                  <a:prstClr val="black"/>
                </a:solidFill>
              </a:rPr>
              <a:t> 주요문제 발생현황 보고 </a:t>
            </a:r>
            <a:r>
              <a:rPr lang="en-US" altLang="ko-KR" sz="2500" b="1" dirty="0">
                <a:solidFill>
                  <a:prstClr val="black"/>
                </a:solidFill>
              </a:rPr>
              <a:t>– </a:t>
            </a:r>
            <a:r>
              <a:rPr lang="ko-KR" altLang="en-US" sz="2500" b="1" dirty="0" smtClean="0">
                <a:solidFill>
                  <a:prstClr val="black"/>
                </a:solidFill>
              </a:rPr>
              <a:t>파열 및 화재</a:t>
            </a:r>
            <a:r>
              <a:rPr lang="en-US" altLang="ko-KR" sz="2500" b="1" dirty="0" smtClean="0">
                <a:solidFill>
                  <a:prstClr val="black"/>
                </a:solidFill>
              </a:rPr>
              <a:t>(2022.10.18)</a:t>
            </a:r>
            <a:endParaRPr lang="en-US" altLang="ko-KR" sz="2500" b="1" dirty="0">
              <a:solidFill>
                <a:prstClr val="black"/>
              </a:solidFill>
            </a:endParaRPr>
          </a:p>
        </p:txBody>
      </p:sp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6150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8678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4102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graphicFrame>
        <p:nvGraphicFramePr>
          <p:cNvPr id="30" name="표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3004069"/>
              </p:ext>
            </p:extLst>
          </p:nvPr>
        </p:nvGraphicFramePr>
        <p:xfrm>
          <a:off x="165040" y="793535"/>
          <a:ext cx="4680520" cy="60069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57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09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6957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4421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8161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업 체 명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88CC(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경기도 용인시 소재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endParaRPr lang="ko-KR" altLang="en-US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441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담 당 자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12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정왕영부장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연 </a:t>
                      </a:r>
                      <a:r>
                        <a:rPr lang="ko-KR" altLang="en-US" sz="1100" b="1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락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처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010-3814-8999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116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제 품 명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L6240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Lot No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2B09AC1</a:t>
                      </a: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CC2B082H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441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설치수량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6 EA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발생수량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3 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EA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441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설치일자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22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년 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03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월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점검일자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22. 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10. 18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1801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사용용도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EZ-GO</a:t>
                      </a: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작업용 </a:t>
                      </a:r>
                      <a:endParaRPr lang="en-US" altLang="ko-KR" sz="1100" b="1" kern="120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카트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점 검 자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CS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팀 </a:t>
                      </a:r>
                      <a:r>
                        <a:rPr lang="ko-KR" altLang="en-US" sz="1100" b="1" kern="12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임준우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선임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4263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발생내역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171450" marR="0" indent="-1714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l"/>
                        <a:tabLst/>
                        <a:defRPr/>
                      </a:pP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10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월 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17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일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오전 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운행시 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파열 발생</a:t>
                      </a:r>
                      <a:endParaRPr lang="ko-KR" altLang="en-US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0623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피해내역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171450" marR="0" indent="-1714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l"/>
                        <a:tabLst/>
                        <a:defRPr/>
                      </a:pP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배터리 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2 EA</a:t>
                      </a: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단자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손상 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발생 및 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1EA 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파열 발생</a:t>
                      </a:r>
                      <a:endParaRPr lang="ko-KR" altLang="en-US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46298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점검결과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228600" indent="-228600" algn="l">
                        <a:buFont typeface="Wingdings" pitchFamily="2" charset="2"/>
                        <a:buAutoNum type="arabicPeriod"/>
                      </a:pP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배터리 전압 양호함 </a:t>
                      </a: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6.32~6.36V</a:t>
                      </a:r>
                    </a:p>
                    <a:p>
                      <a:pPr marL="228600" indent="-228600" algn="l">
                        <a:buFont typeface="Wingdings" pitchFamily="2" charset="2"/>
                        <a:buAutoNum type="arabicPeriod"/>
                      </a:pP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비중 편차 다소 발생 </a:t>
                      </a: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1.218~1.278/25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℃</a:t>
                      </a:r>
                      <a:endParaRPr lang="en-US" altLang="ko-KR" sz="1100" b="1" kern="120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228600" indent="-228600" algn="l">
                        <a:buFont typeface="Wingdings" pitchFamily="2" charset="2"/>
                        <a:buAutoNum type="arabicPeriod"/>
                      </a:pP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1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번 배터리 </a:t>
                      </a: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22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년 </a:t>
                      </a: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03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월경 설치 이후 일주일 이내로 단자 </a:t>
                      </a:r>
                      <a:endParaRPr lang="en-US" altLang="ko-KR" sz="1100" b="1" kern="120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indent="0" algn="l">
                        <a:buFont typeface="Wingdings" pitchFamily="2" charset="2"/>
                        <a:buNone/>
                      </a:pP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    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녹음 발생</a:t>
                      </a: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업체 자체적 </a:t>
                      </a:r>
                      <a:r>
                        <a:rPr lang="ko-KR" altLang="en-US" sz="1100" b="1" kern="1200" baseline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단자부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나사 적용하여 수리 진행</a:t>
                      </a: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pPr marL="228600" indent="-228600" algn="l">
                        <a:buFont typeface="Wingdings" pitchFamily="2" charset="2"/>
                        <a:buAutoNum type="arabicPeriod" startAt="4"/>
                      </a:pP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2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번 배터리 </a:t>
                      </a: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22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년 </a:t>
                      </a: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10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월 </a:t>
                      </a: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17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일 파열 발생함</a:t>
                      </a: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(-) 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단자 녹으며</a:t>
                      </a:r>
                      <a:endParaRPr lang="en-US" altLang="ko-KR" sz="1100" b="1" kern="120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indent="0" algn="l">
                        <a:buFont typeface="Wingdings" pitchFamily="2" charset="2"/>
                        <a:buNone/>
                      </a:pP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    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스파크 발생으로 인한 파열로 판단됨</a:t>
                      </a:r>
                      <a:endParaRPr lang="en-US" altLang="ko-KR" sz="1100" b="1" kern="120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228600" indent="-228600" algn="l">
                        <a:buFont typeface="Wingdings" pitchFamily="2" charset="2"/>
                        <a:buAutoNum type="arabicPeriod" startAt="5"/>
                      </a:pP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2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번 배터리 단자 체결 순서 불량</a:t>
                      </a: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100" b="1" kern="1200" baseline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평와샤</a:t>
                      </a: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-&gt;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케이블</a:t>
                      </a: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-&gt;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스프링 </a:t>
                      </a:r>
                      <a:r>
                        <a:rPr lang="ko-KR" altLang="en-US" sz="1100" b="1" kern="1200" baseline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와샤</a:t>
                      </a: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-&gt;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너트 적용함</a:t>
                      </a:r>
                      <a:endParaRPr lang="en-US" altLang="ko-KR" sz="1100" b="1" kern="120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4116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판정내용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l"/>
                        <a:tabLst/>
                        <a:defRPr/>
                      </a:pP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단자 체결 순서 불량으로 단자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내 저항으로 인한 </a:t>
                      </a:r>
                      <a:r>
                        <a:rPr lang="ko-KR" altLang="en-US" sz="1100" b="1" kern="1200" baseline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열발생</a:t>
                      </a:r>
                      <a:endParaRPr lang="en-US" altLang="ko-KR" sz="1100" b="1" kern="120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l"/>
                        <a:tabLst/>
                        <a:defRPr/>
                      </a:pP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단자 </a:t>
                      </a:r>
                      <a:r>
                        <a:rPr lang="ko-KR" altLang="en-US" sz="1100" b="1" kern="1200" baseline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열발생으로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단자 녹음</a:t>
                      </a: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단자 녹으며 스파크 발생하여 </a:t>
                      </a:r>
                      <a:endParaRPr lang="en-US" altLang="ko-KR" sz="1100" b="1" kern="120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  </a:t>
                      </a:r>
                      <a:r>
                        <a:rPr lang="ko-KR" altLang="en-US" sz="1100" b="1" kern="1200" baseline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수소가스와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결합 하여 파열 발생된 것으로 판단됨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7782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요구사항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l"/>
                      </a:pP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파열 발생 원인 규명 요청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</a:t>
                      </a: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무상 교체</a:t>
                      </a:r>
                      <a:endParaRPr lang="ko-KR" altLang="en-US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57242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조치사항    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buFont typeface="Wingdings" pitchFamily="2" charset="2"/>
                        <a:buChar char="l"/>
                      </a:pP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파열 발생 원인에 대하여 설명하고 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단자 체결 순서 및 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>
                        <a:buFont typeface="Wingdings" pitchFamily="2" charset="2"/>
                        <a:buNone/>
                      </a:pP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  </a:t>
                      </a:r>
                      <a:r>
                        <a:rPr lang="ko-KR" altLang="en-US" sz="1100" b="1" kern="12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유지관리법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교육 진행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1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번 및 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5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번 배터리 </a:t>
                      </a:r>
                      <a:r>
                        <a:rPr lang="ko-KR" altLang="en-US" sz="1100" b="1" kern="12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미교체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후  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>
                        <a:buFont typeface="Wingdings" pitchFamily="2" charset="2"/>
                        <a:buNone/>
                      </a:pP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  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운행시 화재 가능성에 대하여 설명하고 구매 교체 권유함</a:t>
                      </a:r>
                      <a:endParaRPr lang="ko-KR" altLang="en-US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66168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진행사항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buFont typeface="Wingdings" pitchFamily="2" charset="2"/>
                        <a:buChar char="l"/>
                      </a:pP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단자 녹음 및 파열 발생 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2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번 배터리 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1EA 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구매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추후 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2EA </a:t>
                      </a:r>
                    </a:p>
                    <a:p>
                      <a:pPr>
                        <a:buFont typeface="Wingdings" pitchFamily="2" charset="2"/>
                        <a:buNone/>
                      </a:pP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  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배터리 구매 협의중</a:t>
                      </a:r>
                      <a:endParaRPr lang="ko-KR" altLang="en-US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19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198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3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200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7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8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3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9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1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5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9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6152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pic>
        <p:nvPicPr>
          <p:cNvPr id="36" name="그림 3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70603" y="784356"/>
            <a:ext cx="4273397" cy="6016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126996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/>
          <p:cNvSpPr txBox="1"/>
          <p:nvPr/>
        </p:nvSpPr>
        <p:spPr>
          <a:xfrm>
            <a:off x="22044" y="56810"/>
            <a:ext cx="42434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 smtClean="0"/>
              <a:t>현장점검결과 </a:t>
            </a:r>
            <a:r>
              <a:rPr lang="en-US" altLang="ko-KR" sz="2400" b="1" dirty="0" smtClean="0"/>
              <a:t>PL </a:t>
            </a:r>
            <a:r>
              <a:rPr lang="ko-KR" altLang="en-US" sz="2400" b="1" smtClean="0"/>
              <a:t>위험성 의견</a:t>
            </a:r>
            <a:endParaRPr lang="ko-KR" altLang="en-US" sz="2400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077" y="2754812"/>
            <a:ext cx="7848872" cy="3833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8" name="직선 연결선 17"/>
          <p:cNvCxnSpPr/>
          <p:nvPr/>
        </p:nvCxnSpPr>
        <p:spPr>
          <a:xfrm>
            <a:off x="0" y="548680"/>
            <a:ext cx="9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7" name="표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3327311"/>
              </p:ext>
            </p:extLst>
          </p:nvPr>
        </p:nvGraphicFramePr>
        <p:xfrm>
          <a:off x="204192" y="1052736"/>
          <a:ext cx="78962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74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74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74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74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err="1" smtClean="0"/>
                        <a:t>소비자성향</a:t>
                      </a:r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smtClean="0"/>
                        <a:t>사건수준의견</a:t>
                      </a:r>
                      <a:endParaRPr lang="ko-KR" altLang="en-US" sz="1400"/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 smtClean="0"/>
                        <a:t>종합의견</a:t>
                      </a:r>
                      <a:endParaRPr lang="ko-KR" altLang="en-US" sz="140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수용적</a:t>
                      </a:r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err="1" smtClean="0"/>
                        <a:t>당해물건</a:t>
                      </a:r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B-1</a:t>
                      </a:r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종결</a:t>
                      </a:r>
                      <a:r>
                        <a:rPr lang="en-US" altLang="ko-KR" sz="1400" dirty="0" smtClean="0"/>
                        <a:t>(</a:t>
                      </a:r>
                      <a:r>
                        <a:rPr lang="ko-KR" altLang="en-US" sz="1400" dirty="0" smtClean="0"/>
                        <a:t>제품 </a:t>
                      </a:r>
                      <a:r>
                        <a:rPr lang="ko-KR" altLang="en-US" sz="1400" dirty="0" err="1" smtClean="0"/>
                        <a:t>유상구매</a:t>
                      </a:r>
                      <a:r>
                        <a:rPr lang="en-US" altLang="ko-KR" sz="1400" smtClean="0"/>
                        <a:t>)</a:t>
                      </a:r>
                      <a:endParaRPr lang="ko-KR" altLang="en-US" sz="1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8" name="TextBox 27"/>
          <p:cNvSpPr txBox="1"/>
          <p:nvPr/>
        </p:nvSpPr>
        <p:spPr>
          <a:xfrm>
            <a:off x="58785" y="692696"/>
            <a:ext cx="364911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dirty="0" smtClean="0"/>
              <a:t>1. </a:t>
            </a:r>
            <a:r>
              <a:rPr lang="en-US" altLang="ko-KR" sz="1200" b="1" dirty="0" smtClean="0">
                <a:latin typeface="+mn-ea"/>
              </a:rPr>
              <a:t>88CC </a:t>
            </a:r>
            <a:r>
              <a:rPr lang="ko-KR" altLang="en-US" sz="1200" b="1" dirty="0" smtClean="0">
                <a:latin typeface="+mn-ea"/>
              </a:rPr>
              <a:t>파열</a:t>
            </a:r>
            <a:endParaRPr lang="ko-KR" altLang="en-US" sz="1200" b="1" dirty="0"/>
          </a:p>
        </p:txBody>
      </p:sp>
      <p:cxnSp>
        <p:nvCxnSpPr>
          <p:cNvPr id="30" name="직선 연결선 29"/>
          <p:cNvCxnSpPr/>
          <p:nvPr/>
        </p:nvCxnSpPr>
        <p:spPr>
          <a:xfrm>
            <a:off x="0" y="2276872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22044" y="2348880"/>
            <a:ext cx="198483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※PL </a:t>
            </a:r>
            <a:r>
              <a:rPr lang="ko-KR" altLang="en-US" sz="1200" b="1" dirty="0" smtClean="0"/>
              <a:t>위험성 의견 분류표  </a:t>
            </a:r>
            <a:endParaRPr lang="ko-KR" altLang="en-US" sz="1200" b="1" dirty="0"/>
          </a:p>
        </p:txBody>
      </p:sp>
    </p:spTree>
    <p:extLst>
      <p:ext uri="{BB962C8B-B14F-4D97-AF65-F5344CB8AC3E}">
        <p14:creationId xmlns:p14="http://schemas.microsoft.com/office/powerpoint/2010/main" val="1809168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1135</TotalTime>
  <Words>271</Words>
  <Application>Microsoft Office PowerPoint</Application>
  <PresentationFormat>화면 슬라이드 쇼(4:3)</PresentationFormat>
  <Paragraphs>61</Paragraphs>
  <Slides>2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7" baseType="lpstr">
      <vt:lpstr>HY중고딕</vt:lpstr>
      <vt:lpstr>맑은 고딕</vt:lpstr>
      <vt:lpstr>Arial</vt:lpstr>
      <vt:lpstr>Wingdings</vt:lpstr>
      <vt:lpstr>1_Office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유형석</dc:creator>
  <cp:lastModifiedBy>user</cp:lastModifiedBy>
  <cp:revision>121</cp:revision>
  <cp:lastPrinted>2019-08-12T08:52:29Z</cp:lastPrinted>
  <dcterms:created xsi:type="dcterms:W3CDTF">2018-07-03T00:02:36Z</dcterms:created>
  <dcterms:modified xsi:type="dcterms:W3CDTF">2022-10-20T01:34:57Z</dcterms:modified>
</cp:coreProperties>
</file>