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450" r:id="rId5"/>
    <p:sldId id="391" r:id="rId6"/>
    <p:sldId id="392" r:id="rId7"/>
    <p:sldId id="510" r:id="rId8"/>
    <p:sldId id="511" r:id="rId9"/>
    <p:sldId id="512" r:id="rId10"/>
    <p:sldId id="513" r:id="rId11"/>
    <p:sldId id="516" r:id="rId12"/>
    <p:sldId id="514" r:id="rId13"/>
    <p:sldId id="515" r:id="rId14"/>
    <p:sldId id="483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302" y="-34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5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3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7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6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1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9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납품설치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3938790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납품설치대해 전반적인 프로세스를 이해하고 단계별 작업 내용에 대해 숙지한다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/ Sample</a:t>
            </a:r>
            <a:endParaRPr lang="ko-KR" altLang="en-US" dirty="0" smtClean="0">
              <a:latin typeface="+mn-ea"/>
              <a:ea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964" y="1340233"/>
            <a:ext cx="8986345" cy="4918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kumimoji="1" lang="ko-KR" altLang="en-US" dirty="0">
                <a:solidFill>
                  <a:schemeClr val="tx1"/>
                </a:solidFill>
                <a:latin typeface="+mn-ea"/>
                <a:cs typeface="윤고딕130"/>
              </a:rPr>
              <a:t>표준 오더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  <a:cs typeface="윤고딕130"/>
              </a:rPr>
              <a:t>/ Sample</a:t>
            </a:r>
            <a:endParaRPr lang="ko-KR" altLang="en-US" dirty="0">
              <a:latin typeface="+mn-ea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9090499"/>
              </p:ext>
            </p:extLst>
          </p:nvPr>
        </p:nvGraphicFramePr>
        <p:xfrm>
          <a:off x="469902" y="1352550"/>
          <a:ext cx="8969374" cy="2427488"/>
        </p:xfrm>
        <a:graphic>
          <a:graphicData uri="http://schemas.openxmlformats.org/drawingml/2006/table">
            <a:tbl>
              <a:tblPr/>
              <a:tblGrid>
                <a:gridCol w="606470"/>
                <a:gridCol w="1474679"/>
                <a:gridCol w="1674710"/>
                <a:gridCol w="3108957"/>
                <a:gridCol w="1100159"/>
                <a:gridCol w="1004399"/>
              </a:tblGrid>
              <a:tr h="446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15181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01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납품설치 요청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납품설치 요청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건에 대해 납품설치 요청 입력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ZSDR0030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02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완료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완료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완료시 설치완료일 입력 후 완료처리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영업부서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ZSDR0040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03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현황조회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현황조회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납품설치 관련 진행 현황 조회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영업부서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ZSDR0071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319"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u="none" dirty="0" smtClean="0">
                          <a:latin typeface="+mn-ea"/>
                          <a:ea typeface="+mn-ea"/>
                        </a:rPr>
                        <a:t>04</a:t>
                      </a:r>
                      <a:endParaRPr lang="en-US" sz="1100" b="1" i="0" u="none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마감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납품설치 마감</a:t>
                      </a: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 마감 검증 후 지급일자 입력하여 완료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영업기획팀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ZSDR0070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요청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 설치오더의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기입 후 실행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(F8)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요청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ZSDR0030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요청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689" y="1828800"/>
            <a:ext cx="4769068" cy="1781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695575" y="2476500"/>
            <a:ext cx="8858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638175" y="2076450"/>
            <a:ext cx="295275" cy="2571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7" name="직선 화살표 연결선 6"/>
          <p:cNvCxnSpPr>
            <a:stCxn id="6" idx="6"/>
            <a:endCxn id="5" idx="1"/>
          </p:cNvCxnSpPr>
          <p:nvPr/>
        </p:nvCxnSpPr>
        <p:spPr>
          <a:xfrm>
            <a:off x="933450" y="2205038"/>
            <a:ext cx="1891851" cy="3174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요청 정보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작업형태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기입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※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작업비를 지급하지 않는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case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작업비용 면제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선택 후 설치요청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건에 대해 설치업체에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유선 전달 후 설치 완료시 다음 설치완료단계 작업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요청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0" y="1619250"/>
            <a:ext cx="50577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686050" y="2619376"/>
            <a:ext cx="2295525" cy="381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76225" y="3429000"/>
            <a:ext cx="2762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33375" y="1809750"/>
            <a:ext cx="48577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5" idx="3"/>
            <a:endCxn id="6" idx="7"/>
          </p:cNvCxnSpPr>
          <p:nvPr/>
        </p:nvCxnSpPr>
        <p:spPr>
          <a:xfrm flipH="1">
            <a:off x="511998" y="2944580"/>
            <a:ext cx="2510224" cy="53045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6" idx="0"/>
            <a:endCxn id="7" idx="4"/>
          </p:cNvCxnSpPr>
          <p:nvPr/>
        </p:nvCxnSpPr>
        <p:spPr>
          <a:xfrm flipV="1">
            <a:off x="414338" y="2124075"/>
            <a:ext cx="161925" cy="13049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요청한 납품설치 건에 대해 완료 작업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번호로 조회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ZSDR0040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4" y="1695450"/>
            <a:ext cx="4957762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설치 완료일 입력 후 라인을 선택하고 설치완료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47813"/>
            <a:ext cx="49720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762501" y="3333750"/>
            <a:ext cx="533400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28625" y="3333750"/>
            <a:ext cx="3143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81000" y="1914525"/>
            <a:ext cx="5429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5" idx="2"/>
            <a:endCxn id="6" idx="6"/>
          </p:cNvCxnSpPr>
          <p:nvPr/>
        </p:nvCxnSpPr>
        <p:spPr>
          <a:xfrm flipH="1">
            <a:off x="742950" y="3490913"/>
            <a:ext cx="4019551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6" idx="0"/>
            <a:endCxn id="7" idx="4"/>
          </p:cNvCxnSpPr>
          <p:nvPr/>
        </p:nvCxnSpPr>
        <p:spPr>
          <a:xfrm flipV="1">
            <a:off x="585788" y="2228850"/>
            <a:ext cx="66675" cy="11049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리스트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진행현황은 별도의 리스트로 확인 가능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ZSDR0071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1" y="1619250"/>
            <a:ext cx="5010149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마감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건에 대한 대금 지급 전 마감 검증 작업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마감작업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ZSDR0070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마감작업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1557338"/>
            <a:ext cx="5024437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납품설치 마감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 일자 입력 후 라인을 선택하고 지급일자 등록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산전설치관리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마감작업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[SD]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설치 마감작업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4" y="1614488"/>
            <a:ext cx="4953001" cy="311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514851" y="2943225"/>
            <a:ext cx="533400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28625" y="2943225"/>
            <a:ext cx="3143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28625" y="1847850"/>
            <a:ext cx="542925" cy="3143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5" idx="2"/>
            <a:endCxn id="6" idx="6"/>
          </p:cNvCxnSpPr>
          <p:nvPr/>
        </p:nvCxnSpPr>
        <p:spPr>
          <a:xfrm flipH="1">
            <a:off x="742950" y="3100388"/>
            <a:ext cx="3771901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>
            <a:stCxn id="6" idx="0"/>
            <a:endCxn id="7" idx="4"/>
          </p:cNvCxnSpPr>
          <p:nvPr/>
        </p:nvCxnSpPr>
        <p:spPr>
          <a:xfrm flipV="1">
            <a:off x="585788" y="2162175"/>
            <a:ext cx="114300" cy="7810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99030" y="2781300"/>
            <a:ext cx="42450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>
                <a:latin typeface="+mn-ea"/>
                <a:ea typeface="+mn-ea"/>
              </a:rPr>
              <a:t>감사합니다</a:t>
            </a:r>
            <a:r>
              <a:rPr lang="en-US" altLang="ko-KR" sz="6000" dirty="0" smtClean="0">
                <a:latin typeface="+mn-ea"/>
                <a:ea typeface="+mn-ea"/>
              </a:rPr>
              <a:t>.</a:t>
            </a:r>
            <a:endParaRPr lang="ko-KR" altLang="en-US" sz="60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15705</TotalTime>
  <Words>508</Words>
  <Application>Microsoft Office PowerPoint</Application>
  <PresentationFormat>A4 용지(210x297mm)</PresentationFormat>
  <Paragraphs>144</Paragraphs>
  <Slides>13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a</cp:lastModifiedBy>
  <cp:revision>589</cp:revision>
  <cp:lastPrinted>2006-08-30T13:33:06Z</cp:lastPrinted>
  <dcterms:created xsi:type="dcterms:W3CDTF">2008-05-17T00:48:54Z</dcterms:created>
  <dcterms:modified xsi:type="dcterms:W3CDTF">2013-03-10T15:56:16Z</dcterms:modified>
</cp:coreProperties>
</file>