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59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94" y="108"/>
      </p:cViewPr>
      <p:guideLst>
        <p:guide orient="horz" pos="2159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068568F3-BADE-44BC-86C3-45F7ABDF14A8}" type="datetime1">
              <a:rPr lang="ko-KR" altLang="en-US"/>
              <a:pPr lvl="0">
                <a:defRPr/>
              </a:pPr>
              <a:t>2023-09-22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</a:p>
          <a:p>
            <a:pPr lvl="1">
              <a:defRPr/>
            </a:pPr>
            <a:r>
              <a:rPr lang="ko-KR" altLang="en-US"/>
              <a:t>둘째 수준</a:t>
            </a:r>
          </a:p>
          <a:p>
            <a:pPr lvl="2">
              <a:defRPr/>
            </a:pPr>
            <a:r>
              <a:rPr lang="ko-KR" altLang="en-US"/>
              <a:t>셋째 수준</a:t>
            </a:r>
          </a:p>
          <a:p>
            <a:pPr lvl="3">
              <a:defRPr/>
            </a:pPr>
            <a:r>
              <a:rPr lang="ko-KR" altLang="en-US"/>
              <a:t>넷째 수준</a:t>
            </a:r>
          </a:p>
          <a:p>
            <a:pPr lvl="4">
              <a:defRPr/>
            </a:pPr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FF1ED1C5-4F4E-4D3E-8595-AB1B0620DD3C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lvl="0">
              <a:defRPr/>
            </a:pPr>
            <a:fld id="{9ED8D1B3-7A0E-438C-9F7C-1CF88B072C64}" type="slidenum">
              <a:rPr lang="en-US" altLang="en-US">
                <a:solidFill>
                  <a:prstClr val="black"/>
                </a:solidFill>
              </a:rPr>
              <a:pPr lvl="0">
                <a:defRPr/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2023-09-22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6"/>
          <p:cNvSpPr>
            <a:spLocks noChangeArrowheads="1"/>
          </p:cNvSpPr>
          <p:nvPr/>
        </p:nvSpPr>
        <p:spPr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/>
          </a:ln>
        </p:spPr>
        <p:txBody>
          <a:bodyPr wrap="none" anchor="ctr"/>
          <a:lstStyle/>
          <a:p>
            <a:pPr lvl="0">
              <a:defRPr/>
            </a:pPr>
            <a:endParaRPr lang="ko-KR" altLang="ko-KR" sz="100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ko-KR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CS</a:t>
            </a:r>
            <a:r>
              <a:rPr lang="ko-KR" altLang="en-US" sz="140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/>
                <a:ea typeface="세방고딕 Regular"/>
              </a:rPr>
              <a:t>팀</a:t>
            </a:r>
            <a:endParaRPr lang="en-US" altLang="ko-KR" sz="1400">
              <a:solidFill>
                <a:srgbClr val="4F81BD">
                  <a:lumMod val="60000"/>
                  <a:lumOff val="40000"/>
                </a:srgbClr>
              </a:solidFill>
              <a:latin typeface="세방고딕 Regular"/>
              <a:ea typeface="세방고딕 Regular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/>
              <a:buChar char="u"/>
              <a:defRPr/>
            </a:pPr>
            <a:r>
              <a:rPr lang="ko-KR" altLang="en-US" sz="2000" b="1" dirty="0">
                <a:solidFill>
                  <a:prstClr val="black"/>
                </a:solidFill>
                <a:latin typeface="세방고딕 Regular"/>
                <a:ea typeface="세방고딕 Regular"/>
              </a:rPr>
              <a:t> 주요문제 발생현황 </a:t>
            </a:r>
            <a:r>
              <a:rPr lang="ko-KR" altLang="en-US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보고 </a:t>
            </a:r>
            <a:r>
              <a:rPr lang="en-US" altLang="ko-KR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–</a:t>
            </a:r>
            <a:r>
              <a:rPr lang="ko-KR" altLang="en-US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김제 포드 토러스 </a:t>
            </a:r>
            <a:r>
              <a:rPr lang="en-US" altLang="ko-KR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GB65-114S</a:t>
            </a:r>
            <a:r>
              <a:rPr lang="ko-KR" altLang="en-US" sz="2000" b="1">
                <a:solidFill>
                  <a:prstClr val="black"/>
                </a:solidFill>
                <a:latin typeface="세방고딕 Regular"/>
                <a:ea typeface="세방고딕 Regular"/>
              </a:rPr>
              <a:t>누액불만</a:t>
            </a:r>
            <a:r>
              <a:rPr lang="en-US" altLang="ko-KR" b="1">
                <a:solidFill>
                  <a:prstClr val="black"/>
                </a:solidFill>
                <a:latin typeface="세방고딕 Regular"/>
                <a:ea typeface="세방고딕 Regular"/>
              </a:rPr>
              <a:t>– [2023.09.22]</a:t>
            </a:r>
            <a:endParaRPr lang="en-US" altLang="ko-KR" b="1" dirty="0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024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5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4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0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09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0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3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4102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49549474"/>
              </p:ext>
            </p:extLst>
          </p:nvPr>
        </p:nvGraphicFramePr>
        <p:xfrm>
          <a:off x="107504" y="668904"/>
          <a:ext cx="4608512" cy="58920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94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255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2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3850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6395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개인고객 </a:t>
                      </a:r>
                      <a:r>
                        <a:rPr lang="en-US" altLang="ko-KR" sz="10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[</a:t>
                      </a:r>
                      <a:r>
                        <a:rPr lang="ko-KR" altLang="en-US" sz="10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김제시 황산면 쌍감리 </a:t>
                      </a:r>
                      <a:r>
                        <a:rPr lang="en-US" altLang="ko-KR" sz="10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1202</a:t>
                      </a:r>
                      <a:r>
                        <a:rPr lang="ko-KR" altLang="en-US" sz="10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번지 </a:t>
                      </a:r>
                      <a:r>
                        <a:rPr lang="en-US" altLang="ko-KR" sz="10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]</a:t>
                      </a:r>
                      <a:endParaRPr lang="en-US" altLang="ko-KR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395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김진달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연 </a:t>
                      </a:r>
                      <a:r>
                        <a:rPr lang="ko-KR" altLang="en-US" sz="1000" b="1" dirty="0" err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락</a:t>
                      </a: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처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en-US" altLang="ko-KR" sz="1000" b="1" i="0" u="none" strike="noStrike">
                          <a:solidFill>
                            <a:srgbClr val="000000"/>
                          </a:solidFill>
                          <a:effectLst/>
                          <a:latin typeface="세방고딕 Regular"/>
                          <a:ea typeface="세방고딕 Regular"/>
                        </a:rPr>
                        <a:t>010-3652-8652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세방고딕 Regular"/>
                        <a:ea typeface="세방고딕 Regular"/>
                      </a:endParaRPr>
                    </a:p>
                  </a:txBody>
                  <a:tcPr marL="7620" marR="7620" marT="7620" marB="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4421"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GB65-114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Lot No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2020.09.22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395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EA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 EA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395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’21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년 장착주장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점검일자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2023.09.22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994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포드 뉴토러스</a:t>
                      </a:r>
                      <a:endParaRPr lang="ko-KR" altLang="en-US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0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 검 자 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CS</a:t>
                      </a:r>
                      <a:r>
                        <a:rPr lang="ko-KR" altLang="en-US" sz="1000" b="1" kern="120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팀  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박성철 책임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Tx/>
                        <a:buNone/>
                        <a:defRPr/>
                      </a:pP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서부사업소 이창영 사원</a:t>
                      </a:r>
                      <a:endParaRPr lang="en-US" altLang="ko-KR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709134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-.’20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년 김제 서현테크 배터리 구입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장착 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[’21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년 장착 주장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]</a:t>
                      </a: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-.23.09.22 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오전 운행 시 본넷 내부에서 연기발생으로 정차 후 확인 시</a:t>
                      </a:r>
                      <a:endParaRPr lang="en-US" altLang="ko-KR" sz="1000" b="1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배기구에서 다량 증기 발생으로 시동 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Off 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후 콜센터 접수 함</a:t>
                      </a:r>
                      <a:endParaRPr lang="en-US" altLang="ko-KR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64421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Font typeface="Wingdings"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주위 오염 외 피해내역 없음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16051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진단기 측정결과 </a:t>
                      </a: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: 8.31V REPLACE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단자상태 양호</a:t>
                      </a:r>
                      <a:endParaRPr lang="en-US" altLang="ko-KR" sz="1000" b="1" u="none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-.(-)</a:t>
                      </a:r>
                      <a:r>
                        <a:rPr lang="ko-KR" altLang="en-US" sz="1000" b="1" u="none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측 배기구 주변 오염</a:t>
                      </a:r>
                      <a:endParaRPr lang="en-US" altLang="ko-KR" sz="1000" b="1" u="none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 sz="1050" b="1">
                        <a:solidFill>
                          <a:schemeClr val="tx1"/>
                        </a:solidFill>
                        <a:latin typeface="맑은 고딕"/>
                        <a:ea typeface="맑은 고딕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571758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제조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Lot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기준 약 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2~3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년 정상 사용되었으며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기대수명 도달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수명종료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현상으로 제조상 문제 없음을 설명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75506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실 사용은 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년 미만이며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제조상 문제로 인해 다량의 증기 발생됨을 주장</a:t>
                      </a:r>
                      <a:endParaRPr lang="en-US" altLang="ko-KR" sz="1000" b="1" kern="120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-.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무상교체 미 진행 시 피해구제 기관에 접수</a:t>
                      </a:r>
                      <a:r>
                        <a:rPr lang="en-US" altLang="ko-KR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피해보상 진행 예정</a:t>
                      </a:r>
                      <a:endParaRPr lang="ko-KR" altLang="en-US" sz="1000" b="1" kern="120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160515">
                <a:tc>
                  <a:txBody>
                    <a:bodyPr/>
                    <a:lstStyle/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 </a:t>
                      </a: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CS</a:t>
                      </a: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팀</a:t>
                      </a:r>
                      <a:endParaRPr lang="en-US" altLang="ko-KR" sz="1100" b="1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</a:endParaRPr>
                    </a:p>
                    <a:p>
                      <a:pPr algn="ctr" latinLnBrk="1"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</a:rPr>
                        <a:t>의견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1)</a:t>
                      </a:r>
                      <a:r>
                        <a:rPr lang="ko-KR" altLang="en-US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배터리 제조상 문제는 없음을 통보하였으며</a:t>
                      </a:r>
                      <a:r>
                        <a:rPr lang="en-US" altLang="ko-KR" sz="1000" b="1" kern="1200" baseline="0" dirty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2)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피해구제기관 접수 시 회사 이미시 실추우려됨에 따라 사건확대 방지를</a:t>
                      </a:r>
                      <a:endParaRPr lang="en-US" altLang="ko-KR" sz="1000" b="1" kern="1200" baseline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/>
                        <a:buNone/>
                        <a:defRPr/>
                      </a:pP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   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위해 서부사업소와 협의 후 배터리 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1EA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 무상교체 진행</a:t>
                      </a:r>
                      <a:r>
                        <a:rPr lang="en-US" altLang="ko-KR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, </a:t>
                      </a:r>
                      <a:r>
                        <a:rPr lang="ko-KR" altLang="en-US" sz="1000" b="1" kern="1200" baseline="0">
                          <a:solidFill>
                            <a:schemeClr val="tx1"/>
                          </a:solidFill>
                          <a:latin typeface="세방고딕 Regular"/>
                          <a:ea typeface="세방고딕 Regular"/>
                          <a:cs typeface="+mn-cs"/>
                        </a:rPr>
                        <a:t>종결 처리 함</a:t>
                      </a:r>
                      <a:endParaRPr lang="en-US" altLang="ko-KR" sz="1000" b="1" kern="1200" baseline="0" dirty="0">
                        <a:solidFill>
                          <a:schemeClr val="tx1"/>
                        </a:solidFill>
                        <a:latin typeface="세방고딕 Regular"/>
                        <a:ea typeface="세방고딕 Regular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w="med" len="med"/>
                      <a:tailEnd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>
                        <a:defRPr/>
                      </a:pPr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8194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6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1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5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8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4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0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2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3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2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19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1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5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7" name="Rectangle 2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29" name="Rectangle 6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sp>
        <p:nvSpPr>
          <p:cNvPr id="6152" name="Rectangle 8"/>
          <p:cNvSpPr>
            <a:spLocks noChangeArrowheads="1"/>
          </p:cNvSpPr>
          <p:nvPr/>
        </p:nvSpPr>
        <p:spPr>
          <a:xfrm>
            <a:off x="0" y="43934"/>
            <a:ext cx="184731" cy="369332"/>
          </a:xfrm>
          <a:prstGeom prst="rect">
            <a:avLst/>
          </a:prstGeom>
          <a:noFill/>
          <a:ln w="9525">
            <a:noFill/>
            <a:miter/>
          </a:ln>
          <a:effectLst/>
        </p:spPr>
        <p:txBody>
          <a:bodyPr vert="horz" wrap="none" lIns="91440" tIns="45720" rIns="91440" bIns="45720" anchor="ctr" anchorCtr="0">
            <a:prstTxWarp prst="textNoShape">
              <a:avLst/>
            </a:prstTxWarp>
            <a:spAutoFit/>
          </a:bodyPr>
          <a:lstStyle/>
          <a:p>
            <a:pPr lvl="0">
              <a:defRPr/>
            </a:pPr>
            <a:endParaRPr lang="ko-KR" altLang="en-US">
              <a:solidFill>
                <a:prstClr val="black"/>
              </a:solidFill>
              <a:latin typeface="세방고딕 Regular"/>
              <a:ea typeface="세방고딕 Regular"/>
            </a:endParaRPr>
          </a:p>
        </p:txBody>
      </p:sp>
      <p:pic>
        <p:nvPicPr>
          <p:cNvPr id="24" name="그림 23">
            <a:extLst>
              <a:ext uri="{FF2B5EF4-FFF2-40B4-BE49-F238E27FC236}">
                <a16:creationId xmlns:a16="http://schemas.microsoft.com/office/drawing/2014/main" id="{259B4648-894F-1A9D-8241-E23CDD50A0B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8024" y="629397"/>
            <a:ext cx="4139017" cy="599263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95676278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공격적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A-3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종결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387157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김제 포드 토러스 </a:t>
            </a:r>
            <a:r>
              <a:rPr lang="en-US" altLang="ko-KR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GB65-114S</a:t>
            </a:r>
            <a:r>
              <a:rPr lang="ko-KR" altLang="en-US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누액불만</a:t>
            </a:r>
            <a:r>
              <a:rPr lang="en-US" altLang="ko-KR" sz="1200" b="1">
                <a:solidFill>
                  <a:prstClr val="black"/>
                </a:solidFill>
                <a:latin typeface="세방고딕 Regular"/>
                <a:ea typeface="세방고딕 Regular"/>
              </a:rPr>
              <a:t>[2023.09.22]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445C29-A895-4BB6-A13E-2087A507648C}"/>
              </a:ext>
            </a:extLst>
          </p:cNvPr>
          <p:cNvSpPr txBox="1"/>
          <p:nvPr/>
        </p:nvSpPr>
        <p:spPr>
          <a:xfrm>
            <a:off x="35496" y="1591080"/>
            <a:ext cx="9073008" cy="5001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00000"/>
              </a:lnSpc>
              <a:spcBef>
                <a:spcPts val="300"/>
              </a:spcBef>
              <a:buFont typeface="Wingdings"/>
              <a:buNone/>
              <a:defRPr/>
            </a:pPr>
            <a:r>
              <a:rPr lang="en-US" altLang="ko-KR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1)</a:t>
            </a:r>
            <a:r>
              <a:rPr lang="ko-KR" altLang="en-US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배터리 제조상 문제는 없음을 통보하였으며</a:t>
            </a:r>
            <a:r>
              <a:rPr lang="en-US" altLang="ko-KR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,</a:t>
            </a:r>
          </a:p>
          <a:p>
            <a:pPr>
              <a:lnSpc>
                <a:spcPct val="100000"/>
              </a:lnSpc>
              <a:spcBef>
                <a:spcPts val="300"/>
              </a:spcBef>
              <a:buFont typeface="Wingdings"/>
              <a:buNone/>
              <a:defRPr/>
            </a:pPr>
            <a:r>
              <a:rPr lang="en-US" altLang="ko-KR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2)</a:t>
            </a:r>
            <a:r>
              <a:rPr lang="ko-KR" altLang="en-US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피해구제기관 접수 시 회사 이미시 실추우려됨에 따라 사건확대 방지를</a:t>
            </a:r>
            <a:r>
              <a:rPr lang="en-US" altLang="ko-KR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 </a:t>
            </a:r>
            <a:r>
              <a:rPr lang="ko-KR" altLang="en-US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위해 서부사업소와 협의 후 배터리 </a:t>
            </a:r>
            <a:r>
              <a:rPr lang="en-US" altLang="ko-KR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1EA</a:t>
            </a:r>
            <a:r>
              <a:rPr lang="ko-KR" altLang="en-US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 무상교체 진행</a:t>
            </a:r>
            <a:r>
              <a:rPr lang="en-US" altLang="ko-KR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, </a:t>
            </a:r>
            <a:r>
              <a:rPr lang="ko-KR" altLang="en-US" sz="1200" b="1" kern="1200" baseline="0">
                <a:solidFill>
                  <a:schemeClr val="tx1"/>
                </a:solidFill>
                <a:latin typeface="세방고딕 Regular"/>
                <a:ea typeface="세방고딕 Regular"/>
                <a:cs typeface="+mn-cs"/>
              </a:rPr>
              <a:t>종결 처리 함</a:t>
            </a:r>
            <a:endParaRPr lang="en-US" altLang="ko-KR" sz="1200" b="1" kern="1200" baseline="0">
              <a:solidFill>
                <a:schemeClr val="tx1"/>
              </a:solidFill>
              <a:latin typeface="세방고딕 Regular"/>
              <a:ea typeface="세방고딕 Regular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</TotalTime>
  <Words>272</Words>
  <Application>Microsoft Office PowerPoint</Application>
  <PresentationFormat>화면 슬라이드 쇼(4:3)</PresentationFormat>
  <Paragraphs>59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Master</cp:lastModifiedBy>
  <cp:revision>148</cp:revision>
  <dcterms:created xsi:type="dcterms:W3CDTF">2018-07-03T00:02:36Z</dcterms:created>
  <dcterms:modified xsi:type="dcterms:W3CDTF">2023-09-22T07:40:37Z</dcterms:modified>
  <cp:version/>
</cp:coreProperties>
</file>