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757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119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440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920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8727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59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932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16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359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194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63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0179-C954-4DA1-98DA-0F1727BF50A7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63B1B-6FF9-4BD4-B8EC-2FD91B085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98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5400000">
            <a:off x="1216501" y="-978109"/>
            <a:ext cx="2232248" cy="430622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608004" y="58881"/>
            <a:ext cx="4212468" cy="223224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2530624" y="897825"/>
            <a:ext cx="1321296" cy="132129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6876256" y="897825"/>
            <a:ext cx="1321296" cy="132129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79511" y="2420888"/>
            <a:ext cx="2118607" cy="201622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398934" y="2420888"/>
            <a:ext cx="2118607" cy="201622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5400000">
            <a:off x="4641567" y="2450706"/>
            <a:ext cx="2016224" cy="19565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5400000">
            <a:off x="6747801" y="2450706"/>
            <a:ext cx="2016224" cy="1956588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930206" y="4067780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FF00"/>
                </a:solidFill>
              </a:rPr>
              <a:t>방폭필터</a:t>
            </a:r>
            <a:r>
              <a:rPr lang="ko-KR" altLang="en-US" dirty="0" smtClean="0">
                <a:solidFill>
                  <a:srgbClr val="FFFF00"/>
                </a:solidFill>
              </a:rPr>
              <a:t> 이탈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06918" y="406778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단자상태양호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0183" y="4581128"/>
            <a:ext cx="905857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-.</a:t>
            </a:r>
            <a:r>
              <a:rPr lang="ko-KR" altLang="en-US" dirty="0" smtClean="0"/>
              <a:t>소형놀이기구 </a:t>
            </a:r>
            <a:r>
              <a:rPr lang="en-US" altLang="ko-KR" dirty="0" smtClean="0"/>
              <a:t>(</a:t>
            </a:r>
            <a:r>
              <a:rPr lang="ko-KR" altLang="en-US" dirty="0" smtClean="0"/>
              <a:t>바이킹</a:t>
            </a:r>
            <a:r>
              <a:rPr lang="en-US" altLang="ko-KR" dirty="0" smtClean="0"/>
              <a:t>) </a:t>
            </a:r>
            <a:r>
              <a:rPr lang="ko-KR" altLang="en-US" dirty="0" smtClean="0"/>
              <a:t>작동 전원용으로 </a:t>
            </a:r>
            <a:r>
              <a:rPr lang="en-US" altLang="ko-KR" dirty="0" smtClean="0"/>
              <a:t>48V </a:t>
            </a:r>
            <a:r>
              <a:rPr lang="ko-KR" altLang="en-US" dirty="0" smtClean="0"/>
              <a:t>구성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사용 중 배터리 파열현상이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2</a:t>
            </a:r>
            <a:r>
              <a:rPr lang="ko-KR" altLang="en-US" dirty="0" smtClean="0"/>
              <a:t>회 발생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-.</a:t>
            </a:r>
            <a:r>
              <a:rPr lang="ko-KR" altLang="en-US" dirty="0" err="1" smtClean="0"/>
              <a:t>진단기</a:t>
            </a:r>
            <a:r>
              <a:rPr lang="ko-KR" altLang="en-US" dirty="0" smtClean="0"/>
              <a:t> 측정결과 </a:t>
            </a:r>
            <a:r>
              <a:rPr lang="en-US" altLang="ko-KR" dirty="0" smtClean="0"/>
              <a:t>12.67V 1090CCA, 12.88V 1187CCA</a:t>
            </a:r>
            <a:r>
              <a:rPr lang="ko-KR" altLang="en-US" dirty="0" smtClean="0"/>
              <a:t>로 양호하며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단자상태 양호하며</a:t>
            </a:r>
            <a:r>
              <a:rPr lang="en-US" altLang="ko-KR" dirty="0" smtClean="0"/>
              <a:t>,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비중 </a:t>
            </a:r>
            <a:r>
              <a:rPr lang="en-US" altLang="ko-KR" dirty="0" smtClean="0"/>
              <a:t>1.264/25</a:t>
            </a:r>
            <a:r>
              <a:rPr lang="ko-KR" altLang="en-US" dirty="0" smtClean="0"/>
              <a:t>℃</a:t>
            </a:r>
            <a:r>
              <a:rPr lang="en-US" altLang="ko-KR" dirty="0"/>
              <a:t> </a:t>
            </a:r>
            <a:r>
              <a:rPr lang="ko-KR" altLang="en-US" dirty="0" smtClean="0"/>
              <a:t>수준으로 </a:t>
            </a:r>
            <a:r>
              <a:rPr lang="ko-KR" altLang="en-US" dirty="0" err="1" smtClean="0"/>
              <a:t>이상없으나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-.</a:t>
            </a:r>
            <a:r>
              <a:rPr lang="ko-KR" altLang="en-US" dirty="0" smtClean="0"/>
              <a:t>파열 </a:t>
            </a:r>
            <a:r>
              <a:rPr lang="ko-KR" altLang="en-US" dirty="0" err="1" smtClean="0"/>
              <a:t>진행셀</a:t>
            </a:r>
            <a:r>
              <a:rPr lang="ko-KR" altLang="en-US" dirty="0" smtClean="0"/>
              <a:t> 캡 내부 </a:t>
            </a:r>
            <a:r>
              <a:rPr lang="ko-KR" altLang="en-US" dirty="0" err="1" smtClean="0"/>
              <a:t>방폭필터가</a:t>
            </a:r>
            <a:r>
              <a:rPr lang="ko-KR" altLang="en-US" dirty="0" smtClean="0"/>
              <a:t> 이탈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제거되어 있음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→충전 시 발생된 </a:t>
            </a:r>
            <a:r>
              <a:rPr lang="en-US" altLang="ko-KR" dirty="0" smtClean="0"/>
              <a:t>GAS</a:t>
            </a:r>
            <a:r>
              <a:rPr lang="ko-KR" altLang="en-US" dirty="0"/>
              <a:t> </a:t>
            </a:r>
            <a:r>
              <a:rPr lang="ko-KR" altLang="en-US" dirty="0" smtClean="0"/>
              <a:t>과다배출이 </a:t>
            </a:r>
            <a:r>
              <a:rPr lang="ko-KR" altLang="en-US" dirty="0" err="1" smtClean="0"/>
              <a:t>진행되었을것이며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외부 화원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불꽃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발생되어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파열진행된</a:t>
            </a:r>
            <a:r>
              <a:rPr lang="ko-KR" altLang="en-US" dirty="0" smtClean="0"/>
              <a:t> 것으로 판단됨에 따라 차량 배선 등 점검 요청 함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307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82</Words>
  <Application>Microsoft Office PowerPoint</Application>
  <PresentationFormat>화면 슬라이드 쇼(4:3)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2</cp:revision>
  <dcterms:created xsi:type="dcterms:W3CDTF">2017-08-28T09:28:55Z</dcterms:created>
  <dcterms:modified xsi:type="dcterms:W3CDTF">2017-08-28T09:42:25Z</dcterms:modified>
</cp:coreProperties>
</file>