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8419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565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8578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6296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3275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608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4604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9607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032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7179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775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2B54A-1F31-4C9C-A5A0-5BD3AB1C02E5}" type="datetimeFigureOut">
              <a:rPr lang="ko-KR" altLang="en-US" smtClean="0"/>
              <a:t>2021-01-12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C794D-6045-4D06-A2DE-4AF726498F8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4354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그룹 40"/>
          <p:cNvGrpSpPr/>
          <p:nvPr/>
        </p:nvGrpSpPr>
        <p:grpSpPr>
          <a:xfrm>
            <a:off x="4563140" y="1105413"/>
            <a:ext cx="3945923" cy="1565189"/>
            <a:chOff x="4621429" y="1186248"/>
            <a:chExt cx="3945923" cy="1565189"/>
          </a:xfrm>
        </p:grpSpPr>
        <p:sp>
          <p:nvSpPr>
            <p:cNvPr id="5" name="직사각형 4"/>
            <p:cNvSpPr/>
            <p:nvPr/>
          </p:nvSpPr>
          <p:spPr>
            <a:xfrm>
              <a:off x="4621429" y="1186249"/>
              <a:ext cx="1992081" cy="1565188"/>
            </a:xfrm>
            <a:prstGeom prst="rect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6690918" y="1186248"/>
              <a:ext cx="1876434" cy="1565189"/>
            </a:xfrm>
            <a:prstGeom prst="rect">
              <a:avLst/>
            </a:prstGeom>
            <a:blipFill dpi="0" rotWithShape="1"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harpenSoften amoun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67607" y="1909634"/>
            <a:ext cx="4399006" cy="4772794"/>
            <a:chOff x="79111" y="2128662"/>
            <a:chExt cx="4399006" cy="4974927"/>
          </a:xfrm>
        </p:grpSpPr>
        <p:sp>
          <p:nvSpPr>
            <p:cNvPr id="4" name="직사각형 3"/>
            <p:cNvSpPr/>
            <p:nvPr/>
          </p:nvSpPr>
          <p:spPr>
            <a:xfrm>
              <a:off x="79111" y="2128662"/>
              <a:ext cx="4399006" cy="4974927"/>
            </a:xfrm>
            <a:prstGeom prst="rect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380850" y="4289167"/>
              <a:ext cx="93006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>
                  <a:solidFill>
                    <a:srgbClr val="FFFF00"/>
                  </a:solidFill>
                  <a:latin typeface="세방고딕 Bold" panose="00000800000000000000" pitchFamily="2" charset="-127"/>
                  <a:ea typeface="세방고딕 Bold" panose="00000800000000000000" pitchFamily="2" charset="-127"/>
                </a:rPr>
                <a:t>(+)</a:t>
              </a:r>
              <a:r>
                <a:rPr lang="ko-KR" altLang="en-US" sz="1000" smtClean="0">
                  <a:solidFill>
                    <a:srgbClr val="FFFF00"/>
                  </a:solidFill>
                  <a:latin typeface="세방고딕 Bold" panose="00000800000000000000" pitchFamily="2" charset="-127"/>
                  <a:ea typeface="세방고딕 Bold" panose="00000800000000000000" pitchFamily="2" charset="-127"/>
                </a:rPr>
                <a:t>클램프부식</a:t>
              </a:r>
              <a:endParaRPr lang="ko-KR" altLang="en-US" sz="1000">
                <a:solidFill>
                  <a:srgbClr val="FFFF00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232317" y="4577946"/>
              <a:ext cx="93006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smtClean="0">
                  <a:solidFill>
                    <a:srgbClr val="FFFF00"/>
                  </a:solidFill>
                  <a:latin typeface="세방고딕 Bold" panose="00000800000000000000" pitchFamily="2" charset="-127"/>
                  <a:ea typeface="세방고딕 Bold" panose="00000800000000000000" pitchFamily="2" charset="-127"/>
                </a:rPr>
                <a:t>(+)</a:t>
              </a:r>
              <a:r>
                <a:rPr lang="ko-KR" altLang="en-US" sz="1000" smtClean="0">
                  <a:solidFill>
                    <a:srgbClr val="FFFF00"/>
                  </a:solidFill>
                  <a:latin typeface="세방고딕 Bold" panose="00000800000000000000" pitchFamily="2" charset="-127"/>
                  <a:ea typeface="세방고딕 Bold" panose="00000800000000000000" pitchFamily="2" charset="-127"/>
                </a:rPr>
                <a:t>클램프부식</a:t>
              </a:r>
              <a:endParaRPr lang="ko-KR" altLang="en-US" sz="1000">
                <a:solidFill>
                  <a:srgbClr val="FFFF00"/>
                </a:solidFill>
                <a:latin typeface="세방고딕 Bold" panose="00000800000000000000" pitchFamily="2" charset="-127"/>
                <a:ea typeface="세방고딕 Bold" panose="00000800000000000000" pitchFamily="2" charset="-127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461642" y="765088"/>
            <a:ext cx="39132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4.(+)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단자 클램프 과다조임에 따른 단자 손상  후 클램프부식</a:t>
            </a:r>
            <a:endParaRPr lang="ko-KR" altLang="en-US" sz="12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61642" y="3132435"/>
            <a:ext cx="45993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5.(+)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단자 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(-)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클램프 적용 및 과다조임에 따른 단자 손상  후 클램프부식</a:t>
            </a:r>
            <a:endParaRPr lang="ko-KR" altLang="en-US" sz="12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grpSp>
        <p:nvGrpSpPr>
          <p:cNvPr id="42" name="그룹 41"/>
          <p:cNvGrpSpPr/>
          <p:nvPr/>
        </p:nvGrpSpPr>
        <p:grpSpPr>
          <a:xfrm>
            <a:off x="4544021" y="3409434"/>
            <a:ext cx="5822357" cy="1721708"/>
            <a:chOff x="4621429" y="3830595"/>
            <a:chExt cx="5822357" cy="1721708"/>
          </a:xfrm>
        </p:grpSpPr>
        <p:sp>
          <p:nvSpPr>
            <p:cNvPr id="29" name="직사각형 28"/>
            <p:cNvSpPr/>
            <p:nvPr/>
          </p:nvSpPr>
          <p:spPr>
            <a:xfrm>
              <a:off x="4621429" y="3830595"/>
              <a:ext cx="1907255" cy="1721707"/>
            </a:xfrm>
            <a:prstGeom prst="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직사각형 29"/>
            <p:cNvSpPr/>
            <p:nvPr/>
          </p:nvSpPr>
          <p:spPr>
            <a:xfrm>
              <a:off x="6613510" y="3830595"/>
              <a:ext cx="1876434" cy="1721708"/>
            </a:xfrm>
            <a:prstGeom prst="rect">
              <a:avLst/>
            </a:prstGeom>
            <a:blipFill dpi="0" rotWithShape="1">
              <a:blip r:embed="rId7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sharpenSoften amount="100000"/>
                        </a14:imgEffect>
                        <a14:imgEffect>
                          <a14:brightnessContrast bright="-35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8567352" y="3830595"/>
              <a:ext cx="1876434" cy="1721708"/>
            </a:xfrm>
            <a:prstGeom prst="rect">
              <a:avLst/>
            </a:prstGeom>
            <a:blipFill dpi="0" rotWithShape="1">
              <a:blip r:embed="rId9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sharpenSoften amount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39" name="직선 연결선 38"/>
          <p:cNvCxnSpPr/>
          <p:nvPr/>
        </p:nvCxnSpPr>
        <p:spPr>
          <a:xfrm>
            <a:off x="0" y="634482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4300" y="118681"/>
            <a:ext cx="6992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고창 </a:t>
            </a:r>
            <a:r>
              <a:rPr lang="en-US" altLang="ko-KR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GB120L </a:t>
            </a:r>
            <a:r>
              <a:rPr lang="ko-KR" altLang="en-US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단자부식 불만제품 점겸결과 </a:t>
            </a:r>
            <a:r>
              <a:rPr lang="en-US" altLang="ko-KR" sz="2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[‘21.01.11]</a:t>
            </a:r>
            <a:endParaRPr lang="ko-KR" altLang="en-US" sz="24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544021" y="5484978"/>
            <a:ext cx="60853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>
                <a:latin typeface="세방고딕 Bold" panose="00000800000000000000" pitchFamily="2" charset="-127"/>
                <a:ea typeface="세방고딕 Bold" panose="00000800000000000000" pitchFamily="2" charset="-127"/>
              </a:rPr>
              <a:t>6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.</a:t>
            </a:r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결론</a:t>
            </a:r>
            <a:endParaRPr lang="en-US" altLang="ko-KR" sz="1400" smtClean="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  <a:p>
            <a:r>
              <a:rPr lang="ko-KR" altLang="en-US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클램프 과다조임 및 클램프 오적용 등으로 인한 단자 손상발생 후 부식현상 발생 됨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.</a:t>
            </a:r>
          </a:p>
          <a:p>
            <a:r>
              <a:rPr lang="en-US" altLang="ko-KR" sz="1400">
                <a:latin typeface="세방고딕 Bold" panose="00000800000000000000" pitchFamily="2" charset="-127"/>
                <a:ea typeface="세방고딕 Bold" panose="00000800000000000000" pitchFamily="2" charset="-127"/>
              </a:rPr>
              <a:t> </a:t>
            </a:r>
            <a:r>
              <a:rPr lang="en-US" altLang="ko-KR" sz="14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  </a:t>
            </a:r>
            <a:endParaRPr lang="ko-KR" altLang="en-US" sz="14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7607" y="709305"/>
            <a:ext cx="42242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1.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발생일자 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: ’21.01.07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2.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제품내역 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: GB120L 2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개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, ‘2020.11.12 Lot</a:t>
            </a:r>
          </a:p>
          <a:p>
            <a:pPr>
              <a:lnSpc>
                <a:spcPct val="150000"/>
              </a:lnSpc>
            </a:pP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3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불만내역 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: ’21.12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월 카고 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5T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차량 장착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, 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약 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20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일 경과 시 단자부 </a:t>
            </a:r>
            <a:endParaRPr lang="en-US" altLang="ko-KR" sz="1200" smtClean="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>
                <a:latin typeface="세방고딕 Bold" panose="00000800000000000000" pitchFamily="2" charset="-127"/>
                <a:ea typeface="세방고딕 Bold" panose="00000800000000000000" pitchFamily="2" charset="-127"/>
              </a:rPr>
              <a:t> </a:t>
            </a:r>
            <a:r>
              <a:rPr lang="en-US" altLang="ko-KR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                    </a:t>
            </a:r>
            <a:r>
              <a:rPr lang="ko-KR" altLang="en-US" sz="1200" smtClean="0">
                <a:latin typeface="세방고딕 Bold" panose="00000800000000000000" pitchFamily="2" charset="-127"/>
                <a:ea typeface="세방고딕 Bold" panose="00000800000000000000" pitchFamily="2" charset="-127"/>
              </a:rPr>
              <a:t>부식 발생</a:t>
            </a:r>
            <a:endParaRPr lang="ko-KR" altLang="en-US" sz="1200">
              <a:latin typeface="세방고딕 Bold" panose="00000800000000000000" pitchFamily="2" charset="-127"/>
              <a:ea typeface="세방고딕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0746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88</Words>
  <Application>Microsoft Office PowerPoint</Application>
  <PresentationFormat>와이드스크린</PresentationFormat>
  <Paragraphs>12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세방고딕 Bold</vt:lpstr>
      <vt:lpstr>Arial</vt:lpstr>
      <vt:lpstr>맑은 고딕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gbattery</dc:creator>
  <cp:lastModifiedBy>gbattery</cp:lastModifiedBy>
  <cp:revision>6</cp:revision>
  <dcterms:created xsi:type="dcterms:W3CDTF">2021-01-12T06:04:49Z</dcterms:created>
  <dcterms:modified xsi:type="dcterms:W3CDTF">2021-01-12T07:36:23Z</dcterms:modified>
</cp:coreProperties>
</file>