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3" autoAdjust="0"/>
    <p:restoredTop sz="94660"/>
  </p:normalViewPr>
  <p:slideViewPr>
    <p:cSldViewPr snapToGrid="0">
      <p:cViewPr varScale="1">
        <p:scale>
          <a:sx n="95" d="100"/>
          <a:sy n="95" d="100"/>
        </p:scale>
        <p:origin x="90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003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789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0483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6835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72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0007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7453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7737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955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4463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202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12A32-2809-48FD-BB84-4AF065D0210E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7650B-81C1-48AA-8F18-978651C57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8572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038" y="1118089"/>
            <a:ext cx="7219740" cy="5937286"/>
          </a:xfrm>
          <a:prstGeom prst="rect">
            <a:avLst/>
          </a:prstGeom>
        </p:spPr>
      </p:pic>
      <p:cxnSp>
        <p:nvCxnSpPr>
          <p:cNvPr id="5" name="직선 연결선 4"/>
          <p:cNvCxnSpPr/>
          <p:nvPr/>
        </p:nvCxnSpPr>
        <p:spPr>
          <a:xfrm>
            <a:off x="0" y="723481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0339" y="178708"/>
            <a:ext cx="86068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대전 한국항공우주연구원 </a:t>
            </a:r>
            <a:r>
              <a:rPr lang="en-US" altLang="ko-KR" sz="2400" b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GSL200 </a:t>
            </a:r>
            <a:r>
              <a:rPr lang="ko-KR" altLang="en-US" sz="2400" b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누액불만제품 확인 </a:t>
            </a:r>
            <a:r>
              <a:rPr lang="en-US" altLang="ko-KR" sz="2400" b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(‘21.02.23)</a:t>
            </a:r>
            <a:endParaRPr lang="ko-KR" altLang="en-US" sz="2400" b="1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89090" y="5536642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불만발생</a:t>
            </a:r>
            <a:endParaRPr lang="ko-KR" altLang="en-US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68068" y="1276141"/>
            <a:ext cx="3401893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</a:t>
            </a:r>
            <a:r>
              <a:rPr lang="ko-KR" altLang="en-US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점검결과 오일류로 확인되었으며</a:t>
            </a:r>
            <a:r>
              <a:rPr lang="en-US" altLang="ko-KR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2.pH- Paper </a:t>
            </a:r>
            <a:r>
              <a:rPr lang="ko-KR" altLang="en-US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확인 시 이상없음</a:t>
            </a:r>
            <a:r>
              <a:rPr lang="en-US" altLang="ko-KR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3.</a:t>
            </a:r>
            <a:r>
              <a:rPr lang="ko-KR" altLang="en-US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절연저항게 </a:t>
            </a:r>
            <a:r>
              <a:rPr lang="en-US" altLang="ko-KR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Test </a:t>
            </a:r>
            <a:r>
              <a:rPr lang="ko-KR" altLang="en-US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결과 이상없음</a:t>
            </a:r>
            <a:r>
              <a:rPr lang="en-US" altLang="ko-KR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endParaRPr lang="ko-KR" altLang="en-US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41313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28</Words>
  <Application>Microsoft Office PowerPoint</Application>
  <PresentationFormat>와이드스크린</PresentationFormat>
  <Paragraphs>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세방고딕 Regular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gbattery</dc:creator>
  <cp:lastModifiedBy>gbattery</cp:lastModifiedBy>
  <cp:revision>3</cp:revision>
  <dcterms:created xsi:type="dcterms:W3CDTF">2021-02-24T09:41:12Z</dcterms:created>
  <dcterms:modified xsi:type="dcterms:W3CDTF">2021-02-24T09:52:09Z</dcterms:modified>
</cp:coreProperties>
</file>