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C52DE-6F72-40B0-9F1C-437F5C52D933}" type="datetimeFigureOut">
              <a:rPr lang="ko-KR" altLang="en-US" smtClean="0"/>
              <a:t>2013-06-14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9B281-5F82-4E4F-9F8E-13501D8B677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화면 보호기 설정방법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7452320" cy="4954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39552" y="5589240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 smtClean="0"/>
              <a:t>바탕화면에서 마우스 우 클릭</a:t>
            </a:r>
            <a:endParaRPr lang="en-US" altLang="ko-KR" dirty="0" smtClean="0"/>
          </a:p>
          <a:p>
            <a:pPr marL="342900" indent="-342900">
              <a:buAutoNum type="arabicPeriod"/>
            </a:pPr>
            <a:r>
              <a:rPr lang="ko-KR" altLang="en-US" dirty="0" smtClean="0"/>
              <a:t>가장 아래의 개인설정 클릭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73533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39552" y="5589240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dirty="0" smtClean="0"/>
              <a:t>3.  </a:t>
            </a:r>
            <a:r>
              <a:rPr lang="ko-KR" altLang="en-US" dirty="0" smtClean="0"/>
              <a:t>우측 하단의 화면보호기 클릭</a:t>
            </a:r>
            <a:endParaRPr lang="en-US" altLang="ko-KR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7848872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39552" y="5589240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4"/>
            </a:pPr>
            <a:r>
              <a:rPr lang="ko-KR" altLang="en-US" dirty="0" smtClean="0"/>
              <a:t> 화면보호기 선택 </a:t>
            </a:r>
            <a:endParaRPr lang="en-US" altLang="ko-KR" dirty="0" smtClean="0"/>
          </a:p>
          <a:p>
            <a:pPr marL="342900" indent="-342900">
              <a:buAutoNum type="arabicPeriod" startAt="4"/>
            </a:pPr>
            <a:r>
              <a:rPr lang="ko-KR" altLang="en-US" dirty="0" smtClean="0"/>
              <a:t> 대기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분 이하 설정</a:t>
            </a:r>
            <a:endParaRPr lang="en-US" altLang="ko-KR" dirty="0" smtClean="0"/>
          </a:p>
          <a:p>
            <a:pPr marL="342900" indent="-342900">
              <a:buAutoNum type="arabicPeriod" startAt="4"/>
            </a:pPr>
            <a:r>
              <a:rPr lang="ko-KR" altLang="en-US" dirty="0" smtClean="0"/>
              <a:t>다시 시작할 때 로그온 화면 표시 클릭</a:t>
            </a:r>
            <a:endParaRPr lang="en-US" altLang="ko-KR" dirty="0" smtClean="0"/>
          </a:p>
          <a:p>
            <a:pPr marL="342900" indent="-342900">
              <a:buAutoNum type="arabicPeriod" startAt="4"/>
            </a:pPr>
            <a:r>
              <a:rPr lang="ko-KR" altLang="en-US" dirty="0" smtClean="0"/>
              <a:t>확</a:t>
            </a:r>
            <a:r>
              <a:rPr lang="ko-KR" altLang="en-US" dirty="0"/>
              <a:t>인</a:t>
            </a:r>
            <a:endParaRPr lang="en-US" altLang="ko-KR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34</Words>
  <Application>Microsoft Office PowerPoint</Application>
  <PresentationFormat>화면 슬라이드 쇼(4:3)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화면 보호기 설정방법</vt:lpstr>
      <vt:lpstr>슬라이드 2</vt:lpstr>
      <vt:lpstr>슬라이드 3</vt:lpstr>
      <vt:lpstr>슬라이드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화면 보호기 설정방법</dc:title>
  <dc:creator>ENS</dc:creator>
  <cp:lastModifiedBy>ENS</cp:lastModifiedBy>
  <cp:revision>1</cp:revision>
  <dcterms:created xsi:type="dcterms:W3CDTF">2013-06-14T01:30:25Z</dcterms:created>
  <dcterms:modified xsi:type="dcterms:W3CDTF">2013-06-14T01:35:25Z</dcterms:modified>
</cp:coreProperties>
</file>