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1.xml" ContentType="application/vnd.openxmlformats-officedocument.presentationml.tag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16"/>
  </p:notesMasterIdLst>
  <p:handoutMasterIdLst>
    <p:handoutMasterId r:id="rId17"/>
  </p:handoutMasterIdLst>
  <p:sldIdLst>
    <p:sldId id="374" r:id="rId3"/>
    <p:sldId id="375" r:id="rId4"/>
    <p:sldId id="377" r:id="rId5"/>
    <p:sldId id="379" r:id="rId6"/>
    <p:sldId id="390" r:id="rId7"/>
    <p:sldId id="391" r:id="rId8"/>
    <p:sldId id="392" r:id="rId9"/>
    <p:sldId id="394" r:id="rId10"/>
    <p:sldId id="397" r:id="rId11"/>
    <p:sldId id="401" r:id="rId12"/>
    <p:sldId id="399" r:id="rId13"/>
    <p:sldId id="402" r:id="rId14"/>
    <p:sldId id="403" r:id="rId15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452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141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333333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809" autoAdjust="0"/>
    <p:restoredTop sz="97138" autoAdjust="0"/>
  </p:normalViewPr>
  <p:slideViewPr>
    <p:cSldViewPr snapToGrid="0" showGuides="1">
      <p:cViewPr>
        <p:scale>
          <a:sx n="77" d="100"/>
          <a:sy n="77" d="100"/>
        </p:scale>
        <p:origin x="-1380" y="-402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2540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3589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 cstate="print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 cstate="print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 cstate="print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 cstate="print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 cstate="print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 cstate="print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786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3315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9487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9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052" name="Picture 1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7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1397910" y="3580301"/>
            <a:ext cx="71101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ko-KR" altLang="en-US" sz="30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사용자 교육 </a:t>
            </a:r>
            <a:r>
              <a:rPr lang="ko-KR" altLang="en-US" sz="3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매뉴얼</a:t>
            </a:r>
            <a:endParaRPr lang="en-US" altLang="ko-KR" sz="3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 HR </a:t>
            </a:r>
            <a:r>
              <a:rPr lang="ko-KR" altLang="en-US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학자금 경조금 신청</a:t>
            </a: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</a:t>
            </a:r>
            <a:endParaRPr lang="en-US" altLang="ko-KR" sz="18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" name="Rectangle 1"/>
          <p:cNvSpPr/>
          <p:nvPr/>
        </p:nvSpPr>
        <p:spPr>
          <a:xfrm>
            <a:off x="2819400" y="5433175"/>
            <a:ext cx="4267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2015. </a:t>
            </a:r>
            <a:r>
              <a:rPr lang="en-US" altLang="ko-KR" sz="1800" b="1" dirty="0" smtClean="0">
                <a:ea typeface="맑은 고딕" panose="020B0503020000020004" pitchFamily="50" charset="-127"/>
                <a:cs typeface="Arial" panose="020B0604020202020204" pitchFamily="34" charset="0"/>
              </a:rPr>
              <a:t>10</a:t>
            </a:r>
            <a:endParaRPr lang="en-US" altLang="ko-KR" sz="1800" b="1" dirty="0" smtClean="0"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algn="ctr"/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세방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Express NSIS </a:t>
            </a:r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확장 프로젝트 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TFT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33306950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2015.10.10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장철혁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340988"/>
              </p:ext>
            </p:extLst>
          </p:nvPr>
        </p:nvGraphicFramePr>
        <p:xfrm>
          <a:off x="344488" y="1412875"/>
          <a:ext cx="9288462" cy="4824413"/>
        </p:xfrm>
        <a:graphic>
          <a:graphicData uri="http://schemas.openxmlformats.org/drawingml/2006/table">
            <a:tbl>
              <a:tblPr/>
              <a:tblGrid>
                <a:gridCol w="9288462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7800" marR="0" lvl="0" indent="-17780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학자금 신청방법 숙지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7800" marR="0" lvl="0" indent="-17780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  <a:defRPr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7800" marR="0" lvl="0" indent="-17780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  <a:defRPr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7800" marR="0" lvl="0" indent="-17780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경조금 신청방법 숙지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76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2114183"/>
              </p:ext>
            </p:extLst>
          </p:nvPr>
        </p:nvGraphicFramePr>
        <p:xfrm>
          <a:off x="1000125" y="1633538"/>
          <a:ext cx="7905750" cy="3963982"/>
        </p:xfrm>
        <a:graphic>
          <a:graphicData uri="http://schemas.openxmlformats.org/drawingml/2006/table">
            <a:tbl>
              <a:tblPr/>
              <a:tblGrid>
                <a:gridCol w="1665288"/>
                <a:gridCol w="6240462"/>
              </a:tblGrid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과목코드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과목명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학자금 신청방법 숙지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경조금 신청방법 숙지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408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과목구성</a:t>
            </a:r>
          </a:p>
        </p:txBody>
      </p:sp>
      <p:sp>
        <p:nvSpPr>
          <p:cNvPr id="58409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41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/>
              <a:t>사용자 교육 개요</a:t>
            </a:r>
            <a:endParaRPr lang="ko-KR" altLang="en-US" dirty="0" smtClean="0"/>
          </a:p>
        </p:txBody>
      </p:sp>
      <p:sp>
        <p:nvSpPr>
          <p:cNvPr id="5841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0483384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7800" marR="0" lvl="0" indent="-17780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학자금 신청방법 숙지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7800" marR="0" lvl="0" indent="-17780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7800" marR="0" lvl="0" indent="-17780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7800" marR="0" lvl="0" indent="-17780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경조금 신청방법 숙지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graphicFrame>
        <p:nvGraphicFramePr>
          <p:cNvPr id="8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0103294"/>
              </p:ext>
            </p:extLst>
          </p:nvPr>
        </p:nvGraphicFramePr>
        <p:xfrm>
          <a:off x="732509" y="1432256"/>
          <a:ext cx="8287922" cy="4560771"/>
        </p:xfrm>
        <a:graphic>
          <a:graphicData uri="http://schemas.openxmlformats.org/drawingml/2006/table">
            <a:tbl>
              <a:tblPr/>
              <a:tblGrid>
                <a:gridCol w="802014"/>
                <a:gridCol w="7485908"/>
              </a:tblGrid>
              <a:tr h="6415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8338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인사담당자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853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사무직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8587455"/>
              </p:ext>
            </p:extLst>
          </p:nvPr>
        </p:nvGraphicFramePr>
        <p:xfrm>
          <a:off x="488950" y="1557338"/>
          <a:ext cx="8856663" cy="3226012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학자금 신청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EP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사이트를 통해 학자금 신청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경조금 신청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EP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사이트를 통해 경조금 신청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  <a:defRPr/>
                      </a:pPr>
                      <a:endParaRPr kumimoji="1" lang="en-US" altLang="ko-KR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18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034702"/>
              </p:ext>
            </p:extLst>
          </p:nvPr>
        </p:nvGraphicFramePr>
        <p:xfrm>
          <a:off x="631825" y="2060575"/>
          <a:ext cx="8528050" cy="2305052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학자금 신청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EP –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E-HR 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인사서비스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–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학자금 신청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경조금 신청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EP –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E-HR 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인사서비스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–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경조금 신청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4870291"/>
              </p:ext>
            </p:extLst>
          </p:nvPr>
        </p:nvGraphicFramePr>
        <p:xfrm>
          <a:off x="356845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학자금 신청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 – E-HR(EXPRESS)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인사서비스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학자금신청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989518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 – E-HR(EXPRESS) –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인사서비스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학자금 신청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학자금 신청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학자금 신청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68" y="1738755"/>
            <a:ext cx="4944701" cy="3574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2372497" y="1882631"/>
            <a:ext cx="766119" cy="16859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124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7505043"/>
              </p:ext>
            </p:extLst>
          </p:nvPr>
        </p:nvGraphicFramePr>
        <p:xfrm>
          <a:off x="356845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학자금 신청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 – E-HR(EXPRESS)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인사서비스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학자금신청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신청버튼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해당내용 입력 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증빙첨부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스캔본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증빙을 반드시 첨부해야 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020026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 – E-HR(EXPRESS) –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인사서비스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학자금 신청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학자금 신청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학자금 신청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6" name="그룹 5"/>
          <p:cNvGrpSpPr/>
          <p:nvPr/>
        </p:nvGrpSpPr>
        <p:grpSpPr>
          <a:xfrm>
            <a:off x="391271" y="1692806"/>
            <a:ext cx="4946848" cy="3558815"/>
            <a:chOff x="539552" y="775721"/>
            <a:chExt cx="8064896" cy="4480498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52" y="775721"/>
              <a:ext cx="8064896" cy="4480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직사각형 7"/>
            <p:cNvSpPr/>
            <p:nvPr/>
          </p:nvSpPr>
          <p:spPr>
            <a:xfrm>
              <a:off x="683568" y="2514930"/>
              <a:ext cx="1296144" cy="144016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339752" y="1484784"/>
              <a:ext cx="576064" cy="216024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4178909" y="2221787"/>
              <a:ext cx="4104456" cy="1872208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6660232" y="4116029"/>
              <a:ext cx="792088" cy="216024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3402949" y="1761799"/>
              <a:ext cx="504056" cy="288032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06657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8909366"/>
              </p:ext>
            </p:extLst>
          </p:nvPr>
        </p:nvGraphicFramePr>
        <p:xfrm>
          <a:off x="356845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경조금 신청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EP – E-HR(EXPRESS)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인사서비스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경조금 신청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신청버튼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712464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 – E-HR(EXPRESS) –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인사서비스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경조금 신청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경조금 신청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경조금 신청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5" name="그룹 4"/>
          <p:cNvGrpSpPr/>
          <p:nvPr/>
        </p:nvGrpSpPr>
        <p:grpSpPr>
          <a:xfrm>
            <a:off x="493301" y="1647825"/>
            <a:ext cx="4968385" cy="3640867"/>
            <a:chOff x="153755" y="733425"/>
            <a:chExt cx="6949405" cy="4632937"/>
          </a:xfrm>
        </p:grpSpPr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755" y="733425"/>
              <a:ext cx="6949405" cy="4632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직사각형 6"/>
            <p:cNvSpPr/>
            <p:nvPr/>
          </p:nvSpPr>
          <p:spPr>
            <a:xfrm>
              <a:off x="323528" y="3018986"/>
              <a:ext cx="1368152" cy="163083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2123728" y="2104916"/>
              <a:ext cx="504056" cy="28803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03973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1589293"/>
              </p:ext>
            </p:extLst>
          </p:nvPr>
        </p:nvGraphicFramePr>
        <p:xfrm>
          <a:off x="356845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경조금 신청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경조일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경조유형 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EX)XXX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대리 결혼 경조금 신청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신청버튼 클릭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088607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 – E-HR(EXPRESS) –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인사서비스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경조금 신청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경조금 신청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경조금 신청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10" name="그룹 9"/>
          <p:cNvGrpSpPr/>
          <p:nvPr/>
        </p:nvGrpSpPr>
        <p:grpSpPr>
          <a:xfrm>
            <a:off x="446340" y="1653233"/>
            <a:ext cx="4842352" cy="3586032"/>
            <a:chOff x="251520" y="800791"/>
            <a:chExt cx="8251319" cy="4140378"/>
          </a:xfrm>
        </p:grpSpPr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800791"/>
              <a:ext cx="8251319" cy="414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직사각형 11"/>
            <p:cNvSpPr/>
            <p:nvPr/>
          </p:nvSpPr>
          <p:spPr>
            <a:xfrm>
              <a:off x="2420854" y="2066754"/>
              <a:ext cx="1008112" cy="28803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4572000" y="2061643"/>
              <a:ext cx="2088232" cy="28803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2398820" y="2930001"/>
              <a:ext cx="4536504" cy="289676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19973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1679246"/>
              </p:ext>
            </p:extLst>
          </p:nvPr>
        </p:nvGraphicFramePr>
        <p:xfrm>
          <a:off x="356845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경조금 신청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편집 버튼 클릭 후 결재선 지정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결재라인 선택 후 결재요청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367013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 – E-HR(EXPRESS) –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인사서비스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경조금 신청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그룹웨어 결재화면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그룹웨어 결재화면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그룹웨어 결재화면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9" name="그룹 8"/>
          <p:cNvGrpSpPr/>
          <p:nvPr/>
        </p:nvGrpSpPr>
        <p:grpSpPr>
          <a:xfrm>
            <a:off x="341966" y="1685896"/>
            <a:ext cx="5132077" cy="3676935"/>
            <a:chOff x="292538" y="731653"/>
            <a:chExt cx="8167894" cy="4880487"/>
          </a:xfrm>
        </p:grpSpPr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538" y="764704"/>
              <a:ext cx="8167894" cy="48474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직사각형 10"/>
            <p:cNvSpPr/>
            <p:nvPr/>
          </p:nvSpPr>
          <p:spPr>
            <a:xfrm>
              <a:off x="1176607" y="731653"/>
              <a:ext cx="504056" cy="28803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283097" y="2444395"/>
            <a:ext cx="5190946" cy="2917680"/>
            <a:chOff x="-86486" y="838437"/>
            <a:chExt cx="8546918" cy="4588623"/>
          </a:xfrm>
        </p:grpSpPr>
        <p:grpSp>
          <p:nvGrpSpPr>
            <p:cNvPr id="13" name="그룹 12"/>
            <p:cNvGrpSpPr/>
            <p:nvPr/>
          </p:nvGrpSpPr>
          <p:grpSpPr>
            <a:xfrm>
              <a:off x="251520" y="908720"/>
              <a:ext cx="8208912" cy="4518340"/>
              <a:chOff x="251520" y="908720"/>
              <a:chExt cx="8208912" cy="4518340"/>
            </a:xfrm>
          </p:grpSpPr>
          <p:pic>
            <p:nvPicPr>
              <p:cNvPr id="18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1520" y="980727"/>
                <a:ext cx="8208912" cy="44463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9" name="직사각형 18"/>
              <p:cNvSpPr/>
              <p:nvPr/>
            </p:nvSpPr>
            <p:spPr>
              <a:xfrm>
                <a:off x="251520" y="908720"/>
                <a:ext cx="648072" cy="288032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직사각형 19"/>
              <p:cNvSpPr/>
              <p:nvPr/>
            </p:nvSpPr>
            <p:spPr>
              <a:xfrm>
                <a:off x="5281063" y="3052037"/>
                <a:ext cx="648072" cy="216024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4" name="직사각형 13"/>
            <p:cNvSpPr/>
            <p:nvPr/>
          </p:nvSpPr>
          <p:spPr>
            <a:xfrm>
              <a:off x="982617" y="908720"/>
              <a:ext cx="648072" cy="28803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-86486" y="838437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solidFill>
                    <a:srgbClr val="FF0000"/>
                  </a:solidFill>
                </a:rPr>
                <a:t>Ⓐ</a:t>
              </a:r>
              <a:endParaRPr lang="ko-KR" altLang="en-US" b="1" dirty="0">
                <a:solidFill>
                  <a:srgbClr val="FF0000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915117" y="2969012"/>
              <a:ext cx="4210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solidFill>
                    <a:srgbClr val="FF0000"/>
                  </a:solidFill>
                </a:rPr>
                <a:t>Ⓑ</a:t>
              </a:r>
              <a:endParaRPr lang="ko-KR" altLang="en-US" b="1" dirty="0">
                <a:solidFill>
                  <a:srgbClr val="FF0000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576363" y="851295"/>
              <a:ext cx="324036" cy="4062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solidFill>
                    <a:srgbClr val="FF0000"/>
                  </a:solidFill>
                </a:rPr>
                <a:t>Ⓒ</a:t>
              </a:r>
              <a:endParaRPr lang="ko-KR" altLang="en-US" b="1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19973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12995</TotalTime>
  <Words>360</Words>
  <Application>Microsoft Office PowerPoint</Application>
  <PresentationFormat>A4 용지(210x297mm)</PresentationFormat>
  <Paragraphs>180</Paragraphs>
  <Slides>13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13</vt:i4>
      </vt:variant>
    </vt:vector>
  </HeadingPairs>
  <TitlesOfParts>
    <vt:vector size="15" baseType="lpstr">
      <vt:lpstr>Office Theme</vt:lpstr>
      <vt:lpstr>1_Office Theme</vt:lpstr>
      <vt:lpstr>PowerPoint 프레젠테이션</vt:lpstr>
      <vt:lpstr>문서 개정 이력</vt:lpstr>
      <vt:lpstr>사용자 교육 개요</vt:lpstr>
      <vt:lpstr>사용자 교육 개요</vt:lpstr>
      <vt:lpstr>교육 개요</vt:lpstr>
      <vt:lpstr>교육 개요</vt:lpstr>
      <vt:lpstr>교육 개요</vt:lpstr>
      <vt:lpstr>교육 개요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doosan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Jang.C.H</cp:lastModifiedBy>
  <cp:revision>367</cp:revision>
  <cp:lastPrinted>2006-08-30T13:33:06Z</cp:lastPrinted>
  <dcterms:created xsi:type="dcterms:W3CDTF">2008-05-17T00:48:54Z</dcterms:created>
  <dcterms:modified xsi:type="dcterms:W3CDTF">2015-10-08T10:13:42Z</dcterms:modified>
</cp:coreProperties>
</file>