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11"/>
  </p:notesMasterIdLst>
  <p:handoutMasterIdLst>
    <p:handoutMasterId r:id="rId12"/>
  </p:handoutMasterIdLst>
  <p:sldIdLst>
    <p:sldId id="374" r:id="rId3"/>
    <p:sldId id="375" r:id="rId4"/>
    <p:sldId id="450" r:id="rId5"/>
    <p:sldId id="392" r:id="rId6"/>
    <p:sldId id="394" r:id="rId7"/>
    <p:sldId id="396" r:id="rId8"/>
    <p:sldId id="451" r:id="rId9"/>
    <p:sldId id="452" r:id="rId10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13" Type="http://schemas.openxmlformats.org/officeDocument/2006/relationships/image" Target="../media/image17.pn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image" Target="../media/image16.png"/><Relationship Id="rId17" Type="http://schemas.openxmlformats.org/officeDocument/2006/relationships/image" Target="../media/image21.png"/><Relationship Id="rId2" Type="http://schemas.openxmlformats.org/officeDocument/2006/relationships/tags" Target="../tags/tag4.xml"/><Relationship Id="rId16" Type="http://schemas.openxmlformats.org/officeDocument/2006/relationships/image" Target="../media/image20.png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image" Target="../media/image15.png"/><Relationship Id="rId5" Type="http://schemas.openxmlformats.org/officeDocument/2006/relationships/tags" Target="../tags/tag7.xml"/><Relationship Id="rId15" Type="http://schemas.openxmlformats.org/officeDocument/2006/relationships/image" Target="../media/image19.png"/><Relationship Id="rId10" Type="http://schemas.openxmlformats.org/officeDocument/2006/relationships/image" Target="../media/image14.png"/><Relationship Id="rId4" Type="http://schemas.openxmlformats.org/officeDocument/2006/relationships/tags" Target="../tags/tag6.xml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2013.03.21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SD_EX_04    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VC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의장정보 조회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2013. 02. 25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SHIP TO CUSTOMER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PRICE CONDITION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등록할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CODE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49685254"/>
              </p:ext>
            </p:extLst>
          </p:nvPr>
        </p:nvGraphicFramePr>
        <p:xfrm>
          <a:off x="514351" y="1557337"/>
          <a:ext cx="8856663" cy="1371071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70434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1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374904">
                <a:tc>
                  <a:txBody>
                    <a:bodyPr/>
                    <a:lstStyle/>
                    <a:p>
                      <a:pPr marL="228600" marR="0" indent="-228600" defTabSz="91440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VC</a:t>
                      </a:r>
                      <a:r>
                        <a:rPr lang="en-US" altLang="ko-KR" sz="12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baseline="0" dirty="0" smtClean="0">
                          <a:latin typeface="+mn-ea"/>
                          <a:ea typeface="+mn-ea"/>
                        </a:rPr>
                        <a:t>의장정보 조회</a:t>
                      </a:r>
                      <a:endParaRPr lang="en-US" altLang="ko-KR" sz="1200" b="1" dirty="0" smtClean="0">
                        <a:latin typeface="+mn-ea"/>
                        <a:ea typeface="+mn-ea"/>
                      </a:endParaRPr>
                    </a:p>
                  </a:txBody>
                  <a:tcPr marL="90000" marR="90000" marT="53996" marB="5399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SHIP TO CUSTOMER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별 의장정보 확인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90000" marR="90000" marT="53996" marB="539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ZCU60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823913"/>
        </p:xfrm>
        <a:graphic>
          <a:graphicData uri="http://schemas.openxmlformats.org/drawingml/2006/table">
            <a:tbl>
              <a:tblPr/>
              <a:tblGrid>
                <a:gridCol w="712788"/>
                <a:gridCol w="2287587"/>
                <a:gridCol w="3328988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의장정보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테이블 조회전용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ZCU60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T-CODE : ZCU60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테이블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VC_TABLE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ZCU60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테이블 조회 전용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1963" y="1674284"/>
            <a:ext cx="3952875" cy="1864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516461" y="1862662"/>
            <a:ext cx="237071" cy="18626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524928" y="2328334"/>
            <a:ext cx="2683938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72150" y="2444749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9565" y="3319016"/>
            <a:ext cx="9120035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(A)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필터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필터정의 창이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검색할 조건을 입력한 후            을 클릭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5) 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EXPORT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하는 방법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 테이블 선택 후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EXCEL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EXPORT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되면 반드시 다른 이름으로 저장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ZCU60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테이블 조회 전용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19100" y="1437216"/>
            <a:ext cx="4957233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28097" y="3547533"/>
            <a:ext cx="4939770" cy="1744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1" name="Picture 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428442" y="1716617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1"/>
            </p:custDataLst>
          </p:nvPr>
        </p:nvSpPr>
        <p:spPr>
          <a:xfrm>
            <a:off x="2048928" y="1557867"/>
            <a:ext cx="635005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2209794" y="2015067"/>
            <a:ext cx="635005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16" name="직사각형 15"/>
          <p:cNvSpPr/>
          <p:nvPr>
            <p:custDataLst>
              <p:tags r:id="rId3"/>
            </p:custDataLst>
          </p:nvPr>
        </p:nvSpPr>
        <p:spPr>
          <a:xfrm>
            <a:off x="3666060" y="5122334"/>
            <a:ext cx="635005" cy="1777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9622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547783" y="2374371"/>
            <a:ext cx="37147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>
            <p:custDataLst>
              <p:tags r:id="rId4"/>
            </p:custDataLst>
          </p:nvPr>
        </p:nvSpPr>
        <p:spPr>
          <a:xfrm>
            <a:off x="5816594" y="2387600"/>
            <a:ext cx="296339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9623" name="Picture 7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77417" y="2800350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4" name="Picture 8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584826" y="3105149"/>
            <a:ext cx="1984374" cy="1399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5" name="Picture 9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8464550" y="280881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6" name="Picture 10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679266" y="3137958"/>
            <a:ext cx="1836208" cy="722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직사각형 20"/>
          <p:cNvSpPr/>
          <p:nvPr>
            <p:custDataLst>
              <p:tags r:id="rId5"/>
            </p:custDataLst>
          </p:nvPr>
        </p:nvSpPr>
        <p:spPr>
          <a:xfrm>
            <a:off x="7230522" y="4292600"/>
            <a:ext cx="203206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sp>
        <p:nvSpPr>
          <p:cNvPr id="22" name="직사각형 21"/>
          <p:cNvSpPr/>
          <p:nvPr>
            <p:custDataLst>
              <p:tags r:id="rId6"/>
            </p:custDataLst>
          </p:nvPr>
        </p:nvSpPr>
        <p:spPr>
          <a:xfrm>
            <a:off x="9067795" y="3640667"/>
            <a:ext cx="203206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  <p:pic>
        <p:nvPicPr>
          <p:cNvPr id="239627" name="Picture 11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5563658" y="4914900"/>
            <a:ext cx="3842808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직사각형 24"/>
          <p:cNvSpPr/>
          <p:nvPr>
            <p:custDataLst>
              <p:tags r:id="rId7"/>
            </p:custDataLst>
          </p:nvPr>
        </p:nvSpPr>
        <p:spPr>
          <a:xfrm>
            <a:off x="8991588" y="5672667"/>
            <a:ext cx="203206" cy="22013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테이블 맨 우측의 변형가격 코드를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PRICE CONDITION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유통경로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조건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변형 항목에 변형코드 입력하여 사용</a:t>
                      </a:r>
                      <a:r>
                        <a:rPr kumimoji="0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ZCU60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의장정보 테이블 조회 전용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38" y="1508654"/>
            <a:ext cx="3209925" cy="233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>
            <p:custDataLst>
              <p:tags r:id="rId1"/>
            </p:custDataLst>
          </p:nvPr>
        </p:nvSpPr>
        <p:spPr>
          <a:xfrm>
            <a:off x="2370661" y="2074334"/>
            <a:ext cx="1126072" cy="180339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13284</TotalTime>
  <Words>253</Words>
  <Application>Microsoft Office PowerPoint</Application>
  <PresentationFormat>A4 용지(210x297mm)</PresentationFormat>
  <Paragraphs>98</Paragraphs>
  <Slides>8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385</cp:revision>
  <cp:lastPrinted>2006-08-30T13:33:06Z</cp:lastPrinted>
  <dcterms:created xsi:type="dcterms:W3CDTF">2008-05-17T00:48:54Z</dcterms:created>
  <dcterms:modified xsi:type="dcterms:W3CDTF">2013-03-30T08:52:34Z</dcterms:modified>
</cp:coreProperties>
</file>