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73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2023-10-05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465134"/>
              </p:ext>
            </p:extLst>
          </p:nvPr>
        </p:nvGraphicFramePr>
        <p:xfrm>
          <a:off x="4599155" y="678537"/>
          <a:ext cx="4480773" cy="6062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0773">
                  <a:extLst>
                    <a:ext uri="{9D8B030D-6E8A-4147-A177-3AD203B41FA5}">
                      <a16:colId xmlns:a16="http://schemas.microsoft.com/office/drawing/2014/main" val="1056038437"/>
                    </a:ext>
                  </a:extLst>
                </a:gridCol>
              </a:tblGrid>
              <a:tr h="6889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배터리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7956637"/>
                  </a:ext>
                </a:extLst>
              </a:tr>
              <a:tr h="537384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7548917"/>
                  </a:ext>
                </a:extLst>
              </a:tr>
            </a:tbl>
          </a:graphicData>
        </a:graphic>
      </p:graphicFrame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국립나주박물관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RP60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[2023.10.04]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962693"/>
              </p:ext>
            </p:extLst>
          </p:nvPr>
        </p:nvGraphicFramePr>
        <p:xfrm>
          <a:off x="107504" y="668901"/>
          <a:ext cx="4491651" cy="607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97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국립나주박물관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7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김중식 주임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010-5281-0290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7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RP60-12V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spc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2018. 04. 16</a:t>
                      </a:r>
                      <a:endParaRPr lang="en-US" altLang="ko-KR" sz="1100" b="0" kern="1200" spc="0" baseline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7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18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7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2018.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06. 01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10. 04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96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정류기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고경민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주임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759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BS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점검중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정류기용으로 설치된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RP 60 18EA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중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#12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셀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(-)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측면 파열 발견 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3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외 피해 없음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917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제품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10.78V, 709mΩ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수명종료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타 제품 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12.92~12.94V,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12.09~14.59mΩ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 및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 저항 편차 발생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I/D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색상 녹색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체결 상태 양호하나 고온 환경 운용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(31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41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수명종료에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의한 파열로 판단됨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8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없음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320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내용 통보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충전전원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유상구매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권고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신품 교체 후 온도 관리 요청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80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내용 통보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유상구매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권고 후 종결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478" y="1399520"/>
            <a:ext cx="2135012" cy="338491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106" y="4820530"/>
            <a:ext cx="2248419" cy="184883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107" y="1398916"/>
            <a:ext cx="2248419" cy="338552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476" y="4823119"/>
            <a:ext cx="2134800" cy="1836821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6992058" y="2483605"/>
            <a:ext cx="1965075" cy="720080"/>
          </a:xfrm>
          <a:prstGeom prst="rect">
            <a:avLst/>
          </a:prstGeom>
          <a:noFill/>
          <a:ln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5683026" y="2097792"/>
            <a:ext cx="936104" cy="936104"/>
          </a:xfrm>
          <a:prstGeom prst="ellipse">
            <a:avLst/>
          </a:prstGeom>
          <a:noFill/>
          <a:ln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7470792" y="5486947"/>
            <a:ext cx="518361" cy="518361"/>
          </a:xfrm>
          <a:prstGeom prst="ellipse">
            <a:avLst/>
          </a:prstGeom>
          <a:noFill/>
          <a:ln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7010530" y="6068080"/>
            <a:ext cx="151216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인디게이터</a:t>
            </a:r>
            <a:r>
              <a:rPr lang="ko-KR" altLang="en-US" sz="10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색상 녹색</a:t>
            </a:r>
            <a:endParaRPr lang="ko-KR" altLang="en-US" sz="1000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236983" y="3213317"/>
            <a:ext cx="151216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 부분</a:t>
            </a:r>
            <a:endParaRPr lang="ko-KR" altLang="en-US" sz="1000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769598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24945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국립나주박물관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 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[2023.10.04]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2311</TotalTime>
  <Words>203</Words>
  <Application>Microsoft Office PowerPoint</Application>
  <PresentationFormat>화면 슬라이드 쇼(4:3)</PresentationFormat>
  <Paragraphs>57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고경민/사원/세방전지</cp:lastModifiedBy>
  <cp:revision>202</cp:revision>
  <cp:lastPrinted>2023-10-04T23:17:01Z</cp:lastPrinted>
  <dcterms:created xsi:type="dcterms:W3CDTF">2018-07-03T00:02:36Z</dcterms:created>
  <dcterms:modified xsi:type="dcterms:W3CDTF">2023-10-05T00:12:30Z</dcterms:modified>
</cp:coreProperties>
</file>