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8C736-B2C7-4062-A042-EE76F70ADE35}" type="datetimeFigureOut">
              <a:rPr lang="ko-KR" altLang="en-US" smtClean="0"/>
              <a:t>2018-10-10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FA28F-A062-4C21-8235-4D7C0FFA5B9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536" y="908720"/>
            <a:ext cx="2736304" cy="27363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563888" y="908720"/>
            <a:ext cx="2736304" cy="27363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0" y="566436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0" y="116632"/>
            <a:ext cx="5931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한국석유관리원 </a:t>
            </a:r>
            <a:r>
              <a:rPr lang="en-US" altLang="ko-KR" sz="2400" b="1" dirty="0" smtClean="0"/>
              <a:t>ESH200 </a:t>
            </a:r>
            <a:r>
              <a:rPr lang="ko-KR" altLang="en-US" sz="2400" b="1" dirty="0" err="1" smtClean="0"/>
              <a:t>단자부</a:t>
            </a:r>
            <a:r>
              <a:rPr lang="ko-KR" altLang="en-US" sz="2400" b="1" dirty="0" smtClean="0"/>
              <a:t> 백화현상</a:t>
            </a:r>
            <a:endParaRPr lang="ko-KR" alt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95536" y="3861048"/>
            <a:ext cx="8327921" cy="21162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1.</a:t>
            </a:r>
            <a:r>
              <a:rPr lang="ko-KR" altLang="en-US" dirty="0" smtClean="0"/>
              <a:t>형명 및 </a:t>
            </a:r>
            <a:r>
              <a:rPr lang="en-US" altLang="ko-KR" dirty="0" smtClean="0"/>
              <a:t>Lot : ESH200 2016.06.28 Lot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2.</a:t>
            </a:r>
            <a:r>
              <a:rPr lang="ko-KR" altLang="en-US" dirty="0" smtClean="0"/>
              <a:t>설치수량    </a:t>
            </a:r>
            <a:r>
              <a:rPr lang="en-US" altLang="ko-KR" dirty="0" smtClean="0"/>
              <a:t>:  30×2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= 60Ea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/>
              <a:t>3.</a:t>
            </a:r>
            <a:r>
              <a:rPr lang="ko-KR" altLang="en-US" dirty="0" smtClean="0"/>
              <a:t>현 상 </a:t>
            </a:r>
            <a:r>
              <a:rPr lang="en-US" altLang="ko-KR" dirty="0" smtClean="0"/>
              <a:t>: 60</a:t>
            </a:r>
            <a:r>
              <a:rPr lang="ko-KR" altLang="en-US" dirty="0" smtClean="0"/>
              <a:t>개 중 </a:t>
            </a:r>
            <a:r>
              <a:rPr lang="en-US" altLang="ko-KR" dirty="0" smtClean="0"/>
              <a:t>5</a:t>
            </a:r>
            <a:r>
              <a:rPr lang="ko-KR" altLang="en-US" dirty="0" smtClean="0"/>
              <a:t>개 </a:t>
            </a:r>
            <a:r>
              <a:rPr lang="en-US" altLang="ko-KR" dirty="0" smtClean="0"/>
              <a:t>(-)</a:t>
            </a:r>
            <a:r>
              <a:rPr lang="ko-KR" altLang="en-US" dirty="0" err="1" smtClean="0"/>
              <a:t>단자부</a:t>
            </a:r>
            <a:r>
              <a:rPr lang="ko-KR" altLang="en-US" dirty="0" smtClean="0"/>
              <a:t> 백화현상 발생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dirty="0" smtClean="0"/>
              <a:t>4.</a:t>
            </a:r>
            <a:r>
              <a:rPr lang="ko-KR" altLang="en-US" dirty="0" smtClean="0"/>
              <a:t>조치사항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단자부</a:t>
            </a:r>
            <a:r>
              <a:rPr lang="ko-KR" altLang="en-US" dirty="0" smtClean="0"/>
              <a:t> 결로로 인해 발생된 현상임을 설명</a:t>
            </a:r>
            <a:r>
              <a:rPr lang="en-US" altLang="ko-KR" dirty="0" smtClean="0"/>
              <a:t>, Brushing </a:t>
            </a:r>
            <a:r>
              <a:rPr lang="ko-KR" altLang="en-US" dirty="0" smtClean="0"/>
              <a:t>조치 진행 함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  ▶</a:t>
            </a:r>
            <a:r>
              <a:rPr lang="ko-KR" altLang="en-US" dirty="0" err="1" smtClean="0"/>
              <a:t>품질경영팀</a:t>
            </a:r>
            <a:r>
              <a:rPr lang="ko-KR" altLang="en-US" dirty="0" smtClean="0"/>
              <a:t> 통보 재 확인 진행 중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59</Words>
  <Application>Microsoft Office PowerPoint</Application>
  <PresentationFormat>화면 슬라이드 쇼(4:3)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2018-10-10T08:25:49Z</dcterms:created>
  <dcterms:modified xsi:type="dcterms:W3CDTF">2018-10-10T08:31:08Z</dcterms:modified>
</cp:coreProperties>
</file>