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강호렌탈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[2024.11.29]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266714"/>
              </p:ext>
            </p:extLst>
          </p:nvPr>
        </p:nvGraphicFramePr>
        <p:xfrm>
          <a:off x="107504" y="668905"/>
          <a:ext cx="4491651" cy="6099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6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강호렌탈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화성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6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한기정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010-3434-8991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1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L-6240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6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6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11. 29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8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고소장비용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88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2024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화재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29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고소장비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건물 그을림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화재 등 대략 총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만원 정도의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재산 피해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업체 주장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41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1.77~3.54V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측정 불가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체결 순서 확인 결과 당사 지침에 준수하지 않음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088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화재로 인한 손상 확인 결과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단자측에서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고열 발생되어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전조 상단 녹이며 발생된 것으로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체결 순서 확인 결과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단자상부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케이블터미널→너트로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구성되어 당사의 지침을 따르지 않아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단자측에서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접촉저항으로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열발생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단자 융해로 인한 화재로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업체측 정상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고소장비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배터리 확인결과 체결 순서 지켜지지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않았으며 체결 토크도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불량함이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확인됨에 따라 체결 불량 확인됨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비용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장비 및 건물 청소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비용 업체 부담 하였으나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도의적인 차원에서 배터리 비용 지원 요구함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1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제조결함으로 인한 화재는 아님을 전달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17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제조결함에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의한 화재가 아님을 전달하고 종결함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616912" y="668164"/>
            <a:ext cx="4463017" cy="204794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4669" y="2754870"/>
            <a:ext cx="1953555" cy="207138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865" y="2751861"/>
            <a:ext cx="2465064" cy="182533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5956" y="4619114"/>
            <a:ext cx="2465064" cy="2139754"/>
          </a:xfrm>
          <a:prstGeom prst="rect">
            <a:avLst/>
          </a:prstGeom>
        </p:spPr>
      </p:pic>
      <p:sp>
        <p:nvSpPr>
          <p:cNvPr id="10" name="타원 9"/>
          <p:cNvSpPr/>
          <p:nvPr/>
        </p:nvSpPr>
        <p:spPr>
          <a:xfrm>
            <a:off x="5195379" y="5301208"/>
            <a:ext cx="1368152" cy="100811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762421" y="4484799"/>
            <a:ext cx="2139303" cy="240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968523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+ </a:t>
                      </a:r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확대물건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B-2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강호렌탈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2761</TotalTime>
  <Words>235</Words>
  <Application>Microsoft Office PowerPoint</Application>
  <PresentationFormat>화면 슬라이드 쇼(4:3)</PresentationFormat>
  <Paragraphs>59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202</cp:revision>
  <cp:lastPrinted>2024-12-05T01:40:05Z</cp:lastPrinted>
  <dcterms:created xsi:type="dcterms:W3CDTF">2018-07-03T00:02:36Z</dcterms:created>
  <dcterms:modified xsi:type="dcterms:W3CDTF">2024-12-05T01:58:13Z</dcterms:modified>
</cp:coreProperties>
</file>