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710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195B71-0529-408C-8EC7-27D0D2F99ECF}" type="datetimeFigureOut">
              <a:rPr lang="ko-KR" altLang="en-US" smtClean="0"/>
              <a:pPr/>
              <a:t>2018-02-28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0EA68-5D36-4764-A683-77237236881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195B71-0529-408C-8EC7-27D0D2F99ECF}" type="datetimeFigureOut">
              <a:rPr lang="ko-KR" altLang="en-US" smtClean="0"/>
              <a:pPr/>
              <a:t>2018-02-28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0EA68-5D36-4764-A683-77237236881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195B71-0529-408C-8EC7-27D0D2F99ECF}" type="datetimeFigureOut">
              <a:rPr lang="ko-KR" altLang="en-US" smtClean="0"/>
              <a:pPr/>
              <a:t>2018-02-28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0EA68-5D36-4764-A683-77237236881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195B71-0529-408C-8EC7-27D0D2F99ECF}" type="datetimeFigureOut">
              <a:rPr lang="ko-KR" altLang="en-US" smtClean="0"/>
              <a:pPr/>
              <a:t>2018-02-28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0EA68-5D36-4764-A683-77237236881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195B71-0529-408C-8EC7-27D0D2F99ECF}" type="datetimeFigureOut">
              <a:rPr lang="ko-KR" altLang="en-US" smtClean="0"/>
              <a:pPr/>
              <a:t>2018-02-28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0EA68-5D36-4764-A683-77237236881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195B71-0529-408C-8EC7-27D0D2F99ECF}" type="datetimeFigureOut">
              <a:rPr lang="ko-KR" altLang="en-US" smtClean="0"/>
              <a:pPr/>
              <a:t>2018-02-28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0EA68-5D36-4764-A683-77237236881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195B71-0529-408C-8EC7-27D0D2F99ECF}" type="datetimeFigureOut">
              <a:rPr lang="ko-KR" altLang="en-US" smtClean="0"/>
              <a:pPr/>
              <a:t>2018-02-28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0EA68-5D36-4764-A683-77237236881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195B71-0529-408C-8EC7-27D0D2F99ECF}" type="datetimeFigureOut">
              <a:rPr lang="ko-KR" altLang="en-US" smtClean="0"/>
              <a:pPr/>
              <a:t>2018-02-28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0EA68-5D36-4764-A683-77237236881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195B71-0529-408C-8EC7-27D0D2F99ECF}" type="datetimeFigureOut">
              <a:rPr lang="ko-KR" altLang="en-US" smtClean="0"/>
              <a:pPr/>
              <a:t>2018-02-28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0EA68-5D36-4764-A683-77237236881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195B71-0529-408C-8EC7-27D0D2F99ECF}" type="datetimeFigureOut">
              <a:rPr lang="ko-KR" altLang="en-US" smtClean="0"/>
              <a:pPr/>
              <a:t>2018-02-28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0EA68-5D36-4764-A683-77237236881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195B71-0529-408C-8EC7-27D0D2F99ECF}" type="datetimeFigureOut">
              <a:rPr lang="ko-KR" altLang="en-US" smtClean="0"/>
              <a:pPr/>
              <a:t>2018-02-28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0EA68-5D36-4764-A683-77237236881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195B71-0529-408C-8EC7-27D0D2F99ECF}" type="datetimeFigureOut">
              <a:rPr lang="ko-KR" altLang="en-US" smtClean="0"/>
              <a:pPr/>
              <a:t>2018-02-28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70EA68-5D36-4764-A683-77237236881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323528" y="116632"/>
            <a:ext cx="4104456" cy="280831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5" name="직사각형 4"/>
          <p:cNvSpPr/>
          <p:nvPr/>
        </p:nvSpPr>
        <p:spPr>
          <a:xfrm rot="5400000">
            <a:off x="1511660" y="1864056"/>
            <a:ext cx="1728192" cy="410445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323528" y="4909351"/>
            <a:ext cx="2016224" cy="1787393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2411760" y="4909351"/>
            <a:ext cx="2016224" cy="1787393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/>
          <p:cNvSpPr/>
          <p:nvPr/>
        </p:nvSpPr>
        <p:spPr>
          <a:xfrm rot="5400000">
            <a:off x="5742096" y="890752"/>
            <a:ext cx="2196312" cy="4104456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TextBox 9"/>
          <p:cNvSpPr txBox="1"/>
          <p:nvPr/>
        </p:nvSpPr>
        <p:spPr>
          <a:xfrm>
            <a:off x="4788024" y="4077072"/>
            <a:ext cx="4380430" cy="1169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b="1" dirty="0" smtClean="0"/>
              <a:t>-.</a:t>
            </a:r>
            <a:r>
              <a:rPr lang="ko-KR" altLang="en-US" sz="1400" b="1" dirty="0" smtClean="0"/>
              <a:t>제조사 </a:t>
            </a:r>
            <a:r>
              <a:rPr lang="en-US" altLang="ko-KR" sz="1400" b="1" dirty="0" smtClean="0"/>
              <a:t>: </a:t>
            </a:r>
            <a:r>
              <a:rPr lang="ko-KR" altLang="en-US" sz="1400" b="1" dirty="0" smtClean="0"/>
              <a:t>㈜</a:t>
            </a:r>
            <a:r>
              <a:rPr lang="ko-KR" altLang="en-US" sz="1400" b="1" dirty="0" err="1" smtClean="0"/>
              <a:t>티에스식스티즈</a:t>
            </a:r>
            <a:r>
              <a:rPr lang="ko-KR" altLang="en-US" sz="1400" b="1" dirty="0" smtClean="0"/>
              <a:t> </a:t>
            </a:r>
            <a:r>
              <a:rPr lang="en-US" altLang="ko-KR" sz="1400" b="1" dirty="0" smtClean="0"/>
              <a:t>(</a:t>
            </a:r>
            <a:r>
              <a:rPr lang="ko-KR" altLang="en-US" sz="1400" b="1" dirty="0" smtClean="0"/>
              <a:t>경기도 안양시 소재</a:t>
            </a:r>
            <a:r>
              <a:rPr lang="en-US" altLang="ko-KR" sz="1400" b="1" dirty="0" smtClean="0"/>
              <a:t>)</a:t>
            </a:r>
            <a:r>
              <a:rPr lang="ko-KR" altLang="en-US" sz="1400" b="1" dirty="0" smtClean="0"/>
              <a:t> </a:t>
            </a:r>
            <a:endParaRPr lang="en-US" altLang="ko-KR" sz="1400" b="1" dirty="0" smtClean="0"/>
          </a:p>
          <a:p>
            <a:r>
              <a:rPr lang="en-US" altLang="ko-KR" sz="1400" b="1" dirty="0" smtClean="0"/>
              <a:t>-.</a:t>
            </a:r>
            <a:r>
              <a:rPr lang="ko-KR" altLang="en-US" sz="1400" b="1" dirty="0" smtClean="0"/>
              <a:t>사양 </a:t>
            </a:r>
            <a:r>
              <a:rPr lang="en-US" altLang="ko-KR" sz="1400" b="1" dirty="0" smtClean="0"/>
              <a:t>: 48V</a:t>
            </a:r>
            <a:r>
              <a:rPr lang="ko-KR" altLang="en-US" sz="1400" b="1" dirty="0" smtClean="0"/>
              <a:t>용 </a:t>
            </a:r>
            <a:r>
              <a:rPr lang="en-US" altLang="ko-KR" sz="1400" b="1" dirty="0" smtClean="0"/>
              <a:t>[51.8V, 114Ah]</a:t>
            </a:r>
          </a:p>
          <a:p>
            <a:r>
              <a:rPr lang="en-US" altLang="ko-KR" sz="1400" b="1" dirty="0" smtClean="0"/>
              <a:t>-.LG, SAMSUNG Cell </a:t>
            </a:r>
            <a:r>
              <a:rPr lang="ko-KR" altLang="en-US" sz="1400" b="1" dirty="0" smtClean="0"/>
              <a:t>모두 사용 중이며</a:t>
            </a:r>
            <a:r>
              <a:rPr lang="en-US" altLang="ko-KR" sz="1400" b="1" dirty="0" smtClean="0"/>
              <a:t>,</a:t>
            </a:r>
          </a:p>
          <a:p>
            <a:r>
              <a:rPr lang="en-US" altLang="ko-KR" sz="1400" b="1" dirty="0"/>
              <a:t> </a:t>
            </a:r>
            <a:r>
              <a:rPr lang="en-US" altLang="ko-KR" sz="1400" b="1" dirty="0" smtClean="0"/>
              <a:t> </a:t>
            </a:r>
            <a:r>
              <a:rPr lang="ko-KR" altLang="en-US" sz="1400" b="1" dirty="0" smtClean="0"/>
              <a:t>제조일 및 </a:t>
            </a:r>
            <a:r>
              <a:rPr lang="ko-KR" altLang="en-US" sz="1400" b="1" dirty="0" err="1" smtClean="0"/>
              <a:t>모델별</a:t>
            </a:r>
            <a:r>
              <a:rPr lang="ko-KR" altLang="en-US" sz="1400" b="1" dirty="0" smtClean="0"/>
              <a:t> 사용된 제조사가 표기 됨</a:t>
            </a:r>
            <a:r>
              <a:rPr lang="en-US" altLang="ko-KR" sz="1400" b="1" dirty="0" smtClean="0"/>
              <a:t>. </a:t>
            </a:r>
          </a:p>
          <a:p>
            <a:r>
              <a:rPr lang="en-US" altLang="ko-KR" sz="1400" b="1" dirty="0" smtClean="0"/>
              <a:t>-.</a:t>
            </a:r>
            <a:r>
              <a:rPr lang="ko-KR" altLang="en-US" sz="1400" b="1" dirty="0" err="1" smtClean="0"/>
              <a:t>담양레이나</a:t>
            </a:r>
            <a:r>
              <a:rPr lang="en-US" altLang="ko-KR" sz="1400" b="1" dirty="0" smtClean="0"/>
              <a:t>CC </a:t>
            </a:r>
            <a:r>
              <a:rPr lang="ko-KR" altLang="en-US" sz="1400" b="1" dirty="0" smtClean="0"/>
              <a:t>배터리는 </a:t>
            </a:r>
            <a:r>
              <a:rPr lang="en-US" altLang="ko-KR" sz="1400" b="1" dirty="0" smtClean="0"/>
              <a:t>SAMSUNG Cell</a:t>
            </a:r>
            <a:r>
              <a:rPr lang="ko-KR" altLang="en-US" sz="1400" b="1" dirty="0" smtClean="0"/>
              <a:t>이 적용됨</a:t>
            </a:r>
            <a:r>
              <a:rPr lang="en-US" altLang="ko-KR" sz="1400" b="1" dirty="0" smtClean="0"/>
              <a:t>.</a:t>
            </a:r>
          </a:p>
        </p:txBody>
      </p:sp>
      <p:sp>
        <p:nvSpPr>
          <p:cNvPr id="12" name="자유형 11"/>
          <p:cNvSpPr/>
          <p:nvPr/>
        </p:nvSpPr>
        <p:spPr>
          <a:xfrm>
            <a:off x="1865376" y="3081528"/>
            <a:ext cx="2880360" cy="1078992"/>
          </a:xfrm>
          <a:custGeom>
            <a:avLst/>
            <a:gdLst>
              <a:gd name="connsiteX0" fmla="*/ 0 w 2880360"/>
              <a:gd name="connsiteY0" fmla="*/ 1078992 h 1078992"/>
              <a:gd name="connsiteX1" fmla="*/ 2743200 w 2880360"/>
              <a:gd name="connsiteY1" fmla="*/ 1069848 h 1078992"/>
              <a:gd name="connsiteX2" fmla="*/ 2743200 w 2880360"/>
              <a:gd name="connsiteY2" fmla="*/ 0 h 1078992"/>
              <a:gd name="connsiteX3" fmla="*/ 2880360 w 2880360"/>
              <a:gd name="connsiteY3" fmla="*/ 0 h 10789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80360" h="1078992">
                <a:moveTo>
                  <a:pt x="0" y="1078992"/>
                </a:moveTo>
                <a:lnTo>
                  <a:pt x="2743200" y="1069848"/>
                </a:lnTo>
                <a:lnTo>
                  <a:pt x="2743200" y="0"/>
                </a:lnTo>
                <a:lnTo>
                  <a:pt x="2880360" y="0"/>
                </a:lnTo>
              </a:path>
            </a:pathLst>
          </a:custGeom>
          <a:ln w="28575"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자유형 13"/>
          <p:cNvSpPr/>
          <p:nvPr/>
        </p:nvSpPr>
        <p:spPr>
          <a:xfrm>
            <a:off x="832104" y="5971032"/>
            <a:ext cx="1810512" cy="630936"/>
          </a:xfrm>
          <a:custGeom>
            <a:avLst/>
            <a:gdLst>
              <a:gd name="connsiteX0" fmla="*/ 210312 w 1810512"/>
              <a:gd name="connsiteY0" fmla="*/ 73152 h 630936"/>
              <a:gd name="connsiteX1" fmla="*/ 0 w 1810512"/>
              <a:gd name="connsiteY1" fmla="*/ 0 h 630936"/>
              <a:gd name="connsiteX2" fmla="*/ 18288 w 1810512"/>
              <a:gd name="connsiteY2" fmla="*/ 594360 h 630936"/>
              <a:gd name="connsiteX3" fmla="*/ 1810512 w 1810512"/>
              <a:gd name="connsiteY3" fmla="*/ 630936 h 6309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10512" h="630936">
                <a:moveTo>
                  <a:pt x="210312" y="73152"/>
                </a:moveTo>
                <a:lnTo>
                  <a:pt x="0" y="0"/>
                </a:lnTo>
                <a:lnTo>
                  <a:pt x="18288" y="594360"/>
                </a:lnTo>
                <a:lnTo>
                  <a:pt x="1810512" y="630936"/>
                </a:lnTo>
              </a:path>
            </a:pathLst>
          </a:custGeom>
          <a:ln w="19050">
            <a:solidFill>
              <a:srgbClr val="FFFF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TextBox 14"/>
          <p:cNvSpPr txBox="1"/>
          <p:nvPr/>
        </p:nvSpPr>
        <p:spPr>
          <a:xfrm>
            <a:off x="4788024" y="5517232"/>
            <a:ext cx="247535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b="1" dirty="0" smtClean="0"/>
              <a:t>-.</a:t>
            </a:r>
            <a:r>
              <a:rPr lang="ko-KR" altLang="en-US" sz="1400" b="1" dirty="0" smtClean="0"/>
              <a:t>충전기 </a:t>
            </a:r>
            <a:r>
              <a:rPr lang="en-US" altLang="ko-KR" sz="1400" b="1" dirty="0" smtClean="0"/>
              <a:t>: Signet </a:t>
            </a:r>
            <a:r>
              <a:rPr lang="ko-KR" altLang="en-US" sz="1400" b="1" dirty="0" smtClean="0"/>
              <a:t>社</a:t>
            </a:r>
            <a:endParaRPr lang="en-US" altLang="ko-KR" sz="1400" b="1" dirty="0" smtClean="0"/>
          </a:p>
          <a:p>
            <a:r>
              <a:rPr lang="en-US" altLang="ko-KR" sz="1400" b="1" dirty="0" smtClean="0"/>
              <a:t>-.Li</a:t>
            </a:r>
            <a:r>
              <a:rPr lang="ko-KR" altLang="en-US" sz="1400" b="1" dirty="0"/>
              <a:t> </a:t>
            </a:r>
            <a:r>
              <a:rPr lang="ko-KR" altLang="en-US" sz="1400" b="1" dirty="0" smtClean="0"/>
              <a:t>배터리 충전전용 충전기</a:t>
            </a:r>
            <a:endParaRPr lang="ko-KR" altLang="en-US" sz="1400" b="1" dirty="0"/>
          </a:p>
        </p:txBody>
      </p:sp>
      <p:cxnSp>
        <p:nvCxnSpPr>
          <p:cNvPr id="20" name="직선 화살표 연결선 19"/>
          <p:cNvCxnSpPr/>
          <p:nvPr/>
        </p:nvCxnSpPr>
        <p:spPr>
          <a:xfrm>
            <a:off x="4455416" y="5805264"/>
            <a:ext cx="360040" cy="0"/>
          </a:xfrm>
          <a:prstGeom prst="straightConnector1">
            <a:avLst/>
          </a:prstGeom>
          <a:ln w="28575">
            <a:solidFill>
              <a:schemeClr val="tx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1259632" y="5085184"/>
            <a:ext cx="91326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>
                <a:solidFill>
                  <a:srgbClr val="FFFF00"/>
                </a:solidFill>
              </a:rPr>
              <a:t>Controller</a:t>
            </a:r>
            <a:endParaRPr lang="ko-KR" altLang="en-US" sz="1200" b="1" dirty="0">
              <a:solidFill>
                <a:srgbClr val="FFFF00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2627784" y="6417904"/>
            <a:ext cx="76097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>
                <a:solidFill>
                  <a:srgbClr val="FFFF00"/>
                </a:solidFill>
              </a:rPr>
              <a:t>Charger</a:t>
            </a:r>
            <a:endParaRPr lang="ko-KR" altLang="en-US" sz="1200" b="1" dirty="0">
              <a:solidFill>
                <a:srgbClr val="FFFF00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665595" y="188640"/>
            <a:ext cx="3582327" cy="307777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txBody>
          <a:bodyPr wrap="none" rtlCol="0">
            <a:spAutoFit/>
          </a:bodyPr>
          <a:lstStyle/>
          <a:p>
            <a:r>
              <a:rPr lang="ko-KR" altLang="en-US" sz="1400" b="1" dirty="0" err="1" smtClean="0"/>
              <a:t>담양레이나</a:t>
            </a:r>
            <a:r>
              <a:rPr lang="en-US" altLang="ko-KR" sz="1400" b="1" dirty="0" smtClean="0"/>
              <a:t>CC </a:t>
            </a:r>
            <a:r>
              <a:rPr lang="ko-KR" altLang="en-US" sz="1400" b="1" dirty="0" smtClean="0"/>
              <a:t>대동 </a:t>
            </a:r>
            <a:r>
              <a:rPr lang="en-US" altLang="ko-KR" sz="1400" b="1" dirty="0" smtClean="0"/>
              <a:t>KIOTI </a:t>
            </a:r>
            <a:r>
              <a:rPr lang="ko-KR" altLang="en-US" sz="1400" b="1" dirty="0" err="1" smtClean="0"/>
              <a:t>카트</a:t>
            </a:r>
            <a:r>
              <a:rPr lang="ko-KR" altLang="en-US" sz="1400" b="1" dirty="0" smtClean="0"/>
              <a:t> 확인 결과 </a:t>
            </a:r>
            <a:endParaRPr lang="ko-KR" altLang="en-US" sz="1400" b="1" dirty="0"/>
          </a:p>
        </p:txBody>
      </p:sp>
      <p:sp>
        <p:nvSpPr>
          <p:cNvPr id="25" name="TextBox 24"/>
          <p:cNvSpPr txBox="1"/>
          <p:nvPr/>
        </p:nvSpPr>
        <p:spPr>
          <a:xfrm>
            <a:off x="4499992" y="476672"/>
            <a:ext cx="463370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200" b="1" dirty="0" smtClean="0"/>
              <a:t>-.</a:t>
            </a:r>
            <a:r>
              <a:rPr lang="ko-KR" altLang="en-US" sz="1200" b="1" dirty="0" smtClean="0"/>
              <a:t>기존 </a:t>
            </a:r>
            <a:r>
              <a:rPr lang="en-US" altLang="ko-KR" sz="1200" b="1" dirty="0" smtClean="0"/>
              <a:t>Sanyo </a:t>
            </a:r>
            <a:r>
              <a:rPr lang="ko-KR" altLang="en-US" sz="1200" b="1" dirty="0" err="1" smtClean="0"/>
              <a:t>카트</a:t>
            </a:r>
            <a:r>
              <a:rPr lang="ko-KR" altLang="en-US" sz="1200" b="1" dirty="0" smtClean="0"/>
              <a:t> </a:t>
            </a:r>
            <a:r>
              <a:rPr lang="en-US" altLang="ko-KR" sz="1200" b="1" dirty="0" smtClean="0"/>
              <a:t>65</a:t>
            </a:r>
            <a:r>
              <a:rPr lang="ko-KR" altLang="en-US" sz="1200" b="1" dirty="0" smtClean="0"/>
              <a:t>대 운용 중 </a:t>
            </a:r>
            <a:r>
              <a:rPr lang="en-US" altLang="ko-KR" sz="1200" b="1" dirty="0" smtClean="0"/>
              <a:t>KIOTI </a:t>
            </a:r>
            <a:r>
              <a:rPr lang="ko-KR" altLang="en-US" sz="1200" b="1" dirty="0" err="1" smtClean="0"/>
              <a:t>카트</a:t>
            </a:r>
            <a:r>
              <a:rPr lang="ko-KR" altLang="en-US" sz="1200" b="1" dirty="0" smtClean="0"/>
              <a:t> </a:t>
            </a:r>
            <a:r>
              <a:rPr lang="en-US" altLang="ko-KR" sz="1200" b="1" dirty="0" smtClean="0"/>
              <a:t>20</a:t>
            </a:r>
            <a:r>
              <a:rPr lang="ko-KR" altLang="en-US" sz="1200" b="1" dirty="0" smtClean="0"/>
              <a:t>대 교체</a:t>
            </a:r>
            <a:endParaRPr lang="en-US" altLang="ko-KR" sz="1200" b="1" dirty="0" smtClean="0"/>
          </a:p>
          <a:p>
            <a:pPr>
              <a:lnSpc>
                <a:spcPct val="150000"/>
              </a:lnSpc>
            </a:pPr>
            <a:r>
              <a:rPr lang="ko-KR" altLang="en-US" sz="1200" b="1" dirty="0" smtClean="0"/>
              <a:t> </a:t>
            </a:r>
            <a:r>
              <a:rPr lang="en-US" altLang="ko-KR" sz="1200" b="1" dirty="0" smtClean="0"/>
              <a:t>(‘17.09</a:t>
            </a:r>
            <a:r>
              <a:rPr lang="ko-KR" altLang="en-US" sz="1200" b="1" dirty="0" smtClean="0"/>
              <a:t>월</a:t>
            </a:r>
            <a:r>
              <a:rPr lang="en-US" altLang="ko-KR" sz="1200" b="1" dirty="0" smtClean="0"/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sz="1200" b="1" dirty="0" smtClean="0"/>
              <a:t>-.’18.03</a:t>
            </a:r>
            <a:r>
              <a:rPr lang="ko-KR" altLang="en-US" sz="1200" b="1" dirty="0" smtClean="0"/>
              <a:t>월 중 </a:t>
            </a:r>
            <a:r>
              <a:rPr lang="en-US" altLang="ko-KR" sz="1200" b="1" dirty="0" smtClean="0"/>
              <a:t>KIOTI 20</a:t>
            </a:r>
            <a:r>
              <a:rPr lang="ko-KR" altLang="en-US" sz="1200" b="1" dirty="0" smtClean="0"/>
              <a:t>대 추가 교체 예정이며</a:t>
            </a:r>
            <a:r>
              <a:rPr lang="en-US" altLang="ko-KR" sz="1200" b="1" dirty="0" smtClean="0"/>
              <a:t>, </a:t>
            </a:r>
            <a:r>
              <a:rPr lang="ko-KR" altLang="en-US" sz="1200" b="1" dirty="0" smtClean="0"/>
              <a:t>순차적 교체 예정</a:t>
            </a:r>
            <a:r>
              <a:rPr lang="en-US" altLang="ko-KR" sz="1200" b="1" dirty="0" smtClean="0"/>
              <a:t>.</a:t>
            </a:r>
          </a:p>
          <a:p>
            <a:pPr>
              <a:lnSpc>
                <a:spcPct val="150000"/>
              </a:lnSpc>
            </a:pPr>
            <a:r>
              <a:rPr lang="ko-KR" altLang="en-US" sz="1200" b="1" dirty="0" smtClean="0"/>
              <a:t>  →잔여 </a:t>
            </a:r>
            <a:r>
              <a:rPr lang="en-US" altLang="ko-KR" sz="1200" b="1" dirty="0" smtClean="0"/>
              <a:t>Sanyo</a:t>
            </a:r>
            <a:r>
              <a:rPr lang="ko-KR" altLang="en-US" sz="1200" b="1" dirty="0" err="1" smtClean="0"/>
              <a:t>카트</a:t>
            </a:r>
            <a:r>
              <a:rPr lang="ko-KR" altLang="en-US" sz="1200" b="1" dirty="0" smtClean="0"/>
              <a:t> </a:t>
            </a:r>
            <a:r>
              <a:rPr lang="en-US" altLang="ko-KR" sz="1200" b="1" dirty="0" smtClean="0"/>
              <a:t>25</a:t>
            </a:r>
            <a:r>
              <a:rPr lang="ko-KR" altLang="en-US" sz="1200" b="1" dirty="0" smtClean="0"/>
              <a:t>대 </a:t>
            </a:r>
            <a:r>
              <a:rPr lang="en-US" altLang="ko-KR" sz="1200" b="1" dirty="0" smtClean="0"/>
              <a:t>– L12165 </a:t>
            </a:r>
            <a:r>
              <a:rPr lang="ko-KR" altLang="en-US" sz="1200" b="1" dirty="0" smtClean="0"/>
              <a:t>적용 중 </a:t>
            </a:r>
            <a:r>
              <a:rPr lang="en-US" altLang="ko-KR" sz="1200" b="1" dirty="0" smtClean="0"/>
              <a:t>(‘17.06</a:t>
            </a:r>
            <a:r>
              <a:rPr lang="ko-KR" altLang="en-US" sz="1200" b="1" dirty="0" smtClean="0"/>
              <a:t>월</a:t>
            </a:r>
            <a:r>
              <a:rPr lang="en-US" altLang="ko-KR" sz="1200" b="1" dirty="0" smtClean="0"/>
              <a:t>)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87</TotalTime>
  <Words>114</Words>
  <Application>Microsoft Office PowerPoint</Application>
  <PresentationFormat>화면 슬라이드 쇼(4:3)</PresentationFormat>
  <Paragraphs>14</Paragraphs>
  <Slides>1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Office 테마</vt:lpstr>
      <vt:lpstr>슬라이드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Master</dc:creator>
  <cp:lastModifiedBy>Master</cp:lastModifiedBy>
  <cp:revision>12</cp:revision>
  <dcterms:created xsi:type="dcterms:W3CDTF">2018-01-30T07:54:54Z</dcterms:created>
  <dcterms:modified xsi:type="dcterms:W3CDTF">2018-02-27T23:43:11Z</dcterms:modified>
</cp:coreProperties>
</file>