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0"/>
  </p:notesMasterIdLst>
  <p:sldIdLst>
    <p:sldId id="261" r:id="rId2"/>
    <p:sldId id="262" r:id="rId3"/>
    <p:sldId id="263" r:id="rId4"/>
    <p:sldId id="256" r:id="rId5"/>
    <p:sldId id="257" r:id="rId6"/>
    <p:sldId id="258" r:id="rId7"/>
    <p:sldId id="259" r:id="rId8"/>
    <p:sldId id="260" r:id="rId9"/>
  </p:sldIdLst>
  <p:sldSz cx="9144000" cy="6858000" type="screen4x3"/>
  <p:notesSz cx="6858000" cy="9144000"/>
  <p:embeddedFontLst>
    <p:embeddedFont>
      <p:font typeface="Verdana" pitchFamily="34" charset="0"/>
      <p:regular r:id="rId11"/>
      <p:bold r:id="rId12"/>
      <p:italic r:id="rId13"/>
      <p:boldItalic r:id="rId14"/>
    </p:embeddedFont>
    <p:embeddedFont>
      <p:font typeface="맑은 고딕" pitchFamily="50" charset="-127"/>
      <p:regular r:id="rId15"/>
      <p:bold r:id="rId16"/>
    </p:embeddedFont>
    <p:embeddedFont>
      <p:font typeface="Arial Unicode MS" pitchFamily="50" charset="-127"/>
      <p:regular r:id="rId1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F5CCDE-167D-4C67-8E74-D3A532E035C8}" type="datetimeFigureOut">
              <a:rPr lang="ko-KR" altLang="en-US" smtClean="0"/>
              <a:t>2013-10-17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22B3DD-1997-423F-B720-148F45B7B6B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307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3075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75600150-B41F-4914-AC83-D95B3DFBADC8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영업활동</a:t>
            </a: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Report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영업활동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저장된 영업활동에 대해 개인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팀으로 일별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사원별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리포트 출력을 할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활동</a:t>
            </a:r>
            <a:r>
              <a:rPr lang="en-US" altLang="ko-KR" b="1" smtClean="0">
                <a:solidFill>
                  <a:srgbClr val="000000"/>
                </a:solidFill>
              </a:rPr>
              <a:t>Report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535379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</a:t>
            </a:r>
            <a:r>
              <a:rPr lang="en-US" altLang="ko-KR" dirty="0" smtClean="0">
                <a:solidFill>
                  <a:srgbClr val="000000"/>
                </a:solidFill>
              </a:rPr>
              <a:t>Report 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err="1" smtClean="0">
                <a:solidFill>
                  <a:srgbClr val="000000"/>
                </a:solidFill>
              </a:rPr>
              <a:t>조회시</a:t>
            </a:r>
            <a:r>
              <a:rPr lang="ko-KR" altLang="en-US" dirty="0" smtClean="0">
                <a:solidFill>
                  <a:srgbClr val="000000"/>
                </a:solidFill>
              </a:rPr>
              <a:t> 초기 화면은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기간별보기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일별정렬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r>
              <a:rPr lang="ko-KR" altLang="en-US" dirty="0" smtClean="0">
                <a:solidFill>
                  <a:srgbClr val="000000"/>
                </a:solidFill>
              </a:rPr>
              <a:t>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펼쳐집니다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78782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</a:t>
            </a:r>
            <a:r>
              <a:rPr lang="en-US" altLang="ko-KR" dirty="0" smtClean="0">
                <a:solidFill>
                  <a:srgbClr val="000000"/>
                </a:solidFill>
              </a:rPr>
              <a:t>Report 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대상고객별 보기 </a:t>
            </a:r>
            <a:r>
              <a:rPr lang="ko-KR" altLang="en-US" dirty="0" err="1" smtClean="0">
                <a:solidFill>
                  <a:srgbClr val="000000"/>
                </a:solidFill>
              </a:rPr>
              <a:t>클릭시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관리 고객 별로 정렬됩니다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64579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</a:t>
            </a:r>
            <a:r>
              <a:rPr lang="en-US" altLang="ko-KR" dirty="0" smtClean="0">
                <a:solidFill>
                  <a:srgbClr val="000000"/>
                </a:solidFill>
              </a:rPr>
              <a:t>Report 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err="1" smtClean="0">
                <a:solidFill>
                  <a:srgbClr val="000000"/>
                </a:solidFill>
              </a:rPr>
              <a:t>사원별</a:t>
            </a:r>
            <a:r>
              <a:rPr lang="ko-KR" altLang="en-US" dirty="0" smtClean="0">
                <a:solidFill>
                  <a:srgbClr val="000000"/>
                </a:solidFill>
              </a:rPr>
              <a:t> 보기 </a:t>
            </a:r>
            <a:r>
              <a:rPr lang="ko-KR" altLang="en-US" dirty="0" err="1" smtClean="0">
                <a:solidFill>
                  <a:srgbClr val="000000"/>
                </a:solidFill>
              </a:rPr>
              <a:t>클릭시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err="1" smtClean="0">
                <a:solidFill>
                  <a:srgbClr val="000000"/>
                </a:solidFill>
              </a:rPr>
              <a:t>팀내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ko-KR" altLang="en-US" dirty="0" err="1" smtClean="0">
                <a:solidFill>
                  <a:srgbClr val="000000"/>
                </a:solidFill>
              </a:rPr>
              <a:t>영업사원별로</a:t>
            </a:r>
            <a:r>
              <a:rPr lang="ko-KR" altLang="en-US" dirty="0" smtClean="0">
                <a:solidFill>
                  <a:srgbClr val="000000"/>
                </a:solidFill>
              </a:rPr>
              <a:t> 정렬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됩니다</a:t>
            </a:r>
            <a:r>
              <a:rPr lang="en-US" altLang="ko-KR" dirty="0" smtClean="0">
                <a:solidFill>
                  <a:srgbClr val="000000"/>
                </a:solidFill>
              </a:rPr>
              <a:t>.(</a:t>
            </a:r>
            <a:r>
              <a:rPr lang="ko-KR" altLang="en-US" dirty="0" smtClean="0">
                <a:solidFill>
                  <a:srgbClr val="000000"/>
                </a:solidFill>
              </a:rPr>
              <a:t>팀원 </a:t>
            </a:r>
            <a:r>
              <a:rPr lang="ko-KR" altLang="en-US" dirty="0" err="1" smtClean="0">
                <a:solidFill>
                  <a:srgbClr val="000000"/>
                </a:solidFill>
              </a:rPr>
              <a:t>전체조회시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52370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</a:t>
            </a:r>
            <a:r>
              <a:rPr lang="en-US" altLang="ko-KR" dirty="0" smtClean="0">
                <a:solidFill>
                  <a:srgbClr val="000000"/>
                </a:solidFill>
              </a:rPr>
              <a:t>Report 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>
              <a:buAutoNum type="arabicParenBoth"/>
            </a:pPr>
            <a:r>
              <a:rPr lang="ko-KR" altLang="en-US" dirty="0" smtClean="0">
                <a:solidFill>
                  <a:srgbClr val="000000"/>
                </a:solidFill>
              </a:rPr>
              <a:t>리포트 인쇄 </a:t>
            </a:r>
            <a:r>
              <a:rPr lang="ko-KR" altLang="en-US" dirty="0" err="1" smtClean="0">
                <a:solidFill>
                  <a:srgbClr val="000000"/>
                </a:solidFill>
              </a:rPr>
              <a:t>클릭시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프린터 인쇄 창이 </a:t>
            </a:r>
            <a:r>
              <a:rPr lang="ko-KR" altLang="en-US" dirty="0" smtClean="0">
                <a:solidFill>
                  <a:srgbClr val="000000"/>
                </a:solidFill>
              </a:rPr>
              <a:t>뜨면서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인쇄할 수 있습니다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    (</a:t>
            </a:r>
            <a:r>
              <a:rPr lang="ko-KR" altLang="en-US" dirty="0" smtClean="0">
                <a:solidFill>
                  <a:srgbClr val="000000"/>
                </a:solidFill>
              </a:rPr>
              <a:t>출력을 </a:t>
            </a:r>
            <a:r>
              <a:rPr lang="ko-KR" altLang="en-US" dirty="0" err="1" smtClean="0">
                <a:solidFill>
                  <a:srgbClr val="000000"/>
                </a:solidFill>
              </a:rPr>
              <a:t>원치않는</a:t>
            </a:r>
            <a:r>
              <a:rPr lang="ko-KR" altLang="en-US" dirty="0" smtClean="0">
                <a:solidFill>
                  <a:srgbClr val="000000"/>
                </a:solidFill>
              </a:rPr>
              <a:t> 영업활동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은 초기 화면에서 </a:t>
            </a:r>
            <a:r>
              <a:rPr lang="en-US" altLang="ko-KR" dirty="0" smtClean="0">
                <a:solidFill>
                  <a:srgbClr val="000000"/>
                </a:solidFill>
              </a:rPr>
              <a:t>+,-</a:t>
            </a:r>
            <a:r>
              <a:rPr lang="ko-KR" altLang="en-US" dirty="0" smtClean="0">
                <a:solidFill>
                  <a:srgbClr val="000000"/>
                </a:solidFill>
              </a:rPr>
              <a:t>기호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를 눌러 화면을 접으면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인쇄가 되지 않습니다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908720"/>
            <a:ext cx="5868144" cy="3874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8</TotalTime>
  <Words>150</Words>
  <Application>Microsoft Office PowerPoint</Application>
  <PresentationFormat>화면 슬라이드 쇼(4:3)</PresentationFormat>
  <Paragraphs>48</Paragraphs>
  <Slides>8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6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영업활동Report</dc:title>
  <dc:creator>gbattery</dc:creator>
  <cp:lastModifiedBy>gbattery</cp:lastModifiedBy>
  <cp:revision>3</cp:revision>
  <dcterms:created xsi:type="dcterms:W3CDTF">2013-10-17T11:52:27Z</dcterms:created>
  <dcterms:modified xsi:type="dcterms:W3CDTF">2013-10-17T12:01:22Z</dcterms:modified>
</cp:coreProperties>
</file>