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  <p:sldMasterId id="2147483699" r:id="rId3"/>
  </p:sldMasterIdLst>
  <p:notesMasterIdLst>
    <p:notesMasterId r:id="rId8"/>
  </p:notesMasterIdLst>
  <p:sldIdLst>
    <p:sldId id="266" r:id="rId4"/>
    <p:sldId id="267" r:id="rId5"/>
    <p:sldId id="268" r:id="rId6"/>
    <p:sldId id="265" r:id="rId7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6" autoAdjust="0"/>
    <p:restoredTop sz="94660"/>
  </p:normalViewPr>
  <p:slideViewPr>
    <p:cSldViewPr>
      <p:cViewPr varScale="1">
        <p:scale>
          <a:sx n="86" d="100"/>
          <a:sy n="86" d="100"/>
        </p:scale>
        <p:origin x="1339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2024-10-21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019175" y="714375"/>
            <a:ext cx="4765675" cy="35750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02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0A51D67-0C14-4576-BCC5-A508196B7BB5}" type="slidenum">
              <a:rPr kumimoji="0" lang="ko-KR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굴림" pitchFamily="50" charset="-127"/>
                <a:cs typeface="+mn-cs"/>
              </a:rPr>
              <a:pPr marL="0" marR="0" lvl="0" indent="0" algn="r" defTabSz="93028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7459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3293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13378C6-4DB5-406A-9511-68F050E5A797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63293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79775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32934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13378C6-4DB5-406A-9511-68F050E5A797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632934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9882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22F4031A-D3DB-4DB9-A2C8-1C70EDFB70C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2024-10-21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D52C1C18-F253-4C91-A7F0-5664484374D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07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22F4031A-D3DB-4DB9-A2C8-1C70EDFB70C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2024-10-21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D52C1C18-F253-4C91-A7F0-5664484374D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4199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22F4031A-D3DB-4DB9-A2C8-1C70EDFB70C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2024-10-21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D52C1C18-F253-4C91-A7F0-5664484374D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057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22F4031A-D3DB-4DB9-A2C8-1C70EDFB70C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2024-10-21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D52C1C18-F253-4C91-A7F0-5664484374D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952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22F4031A-D3DB-4DB9-A2C8-1C70EDFB70C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2024-10-21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D52C1C18-F253-4C91-A7F0-5664484374D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790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22F4031A-D3DB-4DB9-A2C8-1C70EDFB70C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2024-10-21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D52C1C18-F253-4C91-A7F0-5664484374D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918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22F4031A-D3DB-4DB9-A2C8-1C70EDFB70C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2024-10-21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D52C1C18-F253-4C91-A7F0-5664484374D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162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22F4031A-D3DB-4DB9-A2C8-1C70EDFB70C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2024-10-21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D52C1C18-F253-4C91-A7F0-5664484374D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69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22F4031A-D3DB-4DB9-A2C8-1C70EDFB70C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2024-10-21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D52C1C18-F253-4C91-A7F0-5664484374D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373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22F4031A-D3DB-4DB9-A2C8-1C70EDFB70C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2024-10-21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D52C1C18-F253-4C91-A7F0-5664484374D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497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22F4031A-D3DB-4DB9-A2C8-1C70EDFB70C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2024-10-21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D52C1C18-F253-4C91-A7F0-5664484374D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3525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8415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6952274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53020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442538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.png"/><Relationship Id="rId4" Type="http://schemas.openxmlformats.org/officeDocument/2006/relationships/tags" Target="../tags/tag1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.png"/><Relationship Id="rId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22F4031A-D3DB-4DB9-A2C8-1C70EDFB70C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2024-10-21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D52C1C18-F253-4C91-A7F0-5664484374D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3604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8393558" y="6553951"/>
            <a:ext cx="642938" cy="304800"/>
          </a:xfrm>
          <a:prstGeom prst="rect">
            <a:avLst/>
          </a:prstGeom>
        </p:spPr>
      </p:pic>
      <p:cxnSp>
        <p:nvCxnSpPr>
          <p:cNvPr id="5" name="직선 연결선 4"/>
          <p:cNvCxnSpPr/>
          <p:nvPr userDrawn="1"/>
        </p:nvCxnSpPr>
        <p:spPr>
          <a:xfrm>
            <a:off x="179512" y="6533238"/>
            <a:ext cx="8856984" cy="0"/>
          </a:xfrm>
          <a:prstGeom prst="line">
            <a:avLst/>
          </a:prstGeom>
          <a:ln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6" name="직선 연결선 5"/>
          <p:cNvCxnSpPr/>
          <p:nvPr userDrawn="1"/>
        </p:nvCxnSpPr>
        <p:spPr>
          <a:xfrm>
            <a:off x="391750" y="484505"/>
            <a:ext cx="8644747" cy="0"/>
          </a:xfrm>
          <a:prstGeom prst="line">
            <a:avLst/>
          </a:prstGeom>
          <a:noFill/>
          <a:ln w="19050" cap="flat" cmpd="sng" algn="ctr">
            <a:solidFill>
              <a:schemeClr val="accent4">
                <a:lumMod val="75000"/>
              </a:schemeClr>
            </a:solidFill>
            <a:prstDash val="solid"/>
          </a:ln>
          <a:effectLst/>
        </p:spPr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034E0065-18B0-43A3-A68D-A049D2BF5AA1}"/>
              </a:ext>
            </a:extLst>
          </p:cNvPr>
          <p:cNvSpPr/>
          <p:nvPr userDrawn="1"/>
        </p:nvSpPr>
        <p:spPr>
          <a:xfrm>
            <a:off x="1" y="2"/>
            <a:ext cx="151733" cy="415925"/>
          </a:xfrm>
          <a:prstGeom prst="rect">
            <a:avLst/>
          </a:prstGeom>
          <a:solidFill>
            <a:srgbClr val="3E4555">
              <a:alpha val="89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584261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149" b="0" i="0" u="none" strike="noStrike" kern="1200" cap="none" spc="0" normalizeH="0" baseline="0" noProof="0">
              <a:ln>
                <a:noFill/>
              </a:ln>
              <a:solidFill>
                <a:srgbClr val="DDDDDD"/>
              </a:solidFill>
              <a:effectLst/>
              <a:uLnTx/>
              <a:uFillTx/>
              <a:latin typeface="Verdana"/>
              <a:ea typeface="Malgun Gothic"/>
              <a:cs typeface="+mn-cs"/>
            </a:endParaRPr>
          </a:p>
        </p:txBody>
      </p:sp>
      <p:sp>
        <p:nvSpPr>
          <p:cNvPr id="9" name="PageRef"/>
          <p:cNvSpPr>
            <a:spLocks noChangeArrowheads="1"/>
          </p:cNvSpPr>
          <p:nvPr userDrawn="1"/>
        </p:nvSpPr>
        <p:spPr bwMode="auto">
          <a:xfrm>
            <a:off x="8796187" y="0"/>
            <a:ext cx="480618" cy="210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marL="0" marR="0" lvl="0" indent="0" algn="ctr" defTabSz="53347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C8E3AB2-AD38-4FA2-82B0-3014E538B7B0}" type="slidenum">
              <a:rPr kumimoji="0" lang="en-GB" altLang="ko-KR" sz="831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세방고딕 Regular" panose="00000500000000000000" pitchFamily="2" charset="-127"/>
                <a:ea typeface="세방고딕 Regular" panose="00000500000000000000" pitchFamily="2" charset="-127"/>
                <a:cs typeface="Arial" charset="0"/>
              </a:rPr>
              <a:pPr marL="0" marR="0" lvl="0" indent="0" algn="ctr" defTabSz="53347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ko-KR" sz="831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세방고딕 Regular" panose="00000500000000000000" pitchFamily="2" charset="-127"/>
              <a:ea typeface="세방고딕 Regular" panose="00000500000000000000" pitchFamily="2" charset="-127"/>
              <a:cs typeface="Arial" charset="0"/>
            </a:endParaRPr>
          </a:p>
        </p:txBody>
      </p:sp>
    </p:spTree>
    <p:custDataLst>
      <p:tags r:id="rId4"/>
    </p:custDataLst>
    <p:extLst>
      <p:ext uri="{BB962C8B-B14F-4D97-AF65-F5344CB8AC3E}">
        <p14:creationId xmlns:p14="http://schemas.microsoft.com/office/powerpoint/2010/main" val="647877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</p:sldLayoutIdLst>
  <p:hf hdr="0" ftr="0" dt="0"/>
  <p:txStyles>
    <p:titleStyle>
      <a:lvl1pPr algn="l" defTabSz="799216" rtl="0" fontAlgn="base">
        <a:spcBef>
          <a:spcPct val="0"/>
        </a:spcBef>
        <a:spcAft>
          <a:spcPct val="0"/>
        </a:spcAft>
        <a:defRPr sz="2119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799216" rtl="0" fontAlgn="base">
        <a:spcBef>
          <a:spcPct val="0"/>
        </a:spcBef>
        <a:spcAft>
          <a:spcPct val="0"/>
        </a:spcAft>
        <a:defRPr sz="2119">
          <a:solidFill>
            <a:schemeClr val="tx1"/>
          </a:solidFill>
          <a:latin typeface="Verdana" pitchFamily="34" charset="0"/>
          <a:ea typeface="Malgun Gothic" pitchFamily="50" charset="-127"/>
        </a:defRPr>
      </a:lvl2pPr>
      <a:lvl3pPr algn="l" defTabSz="799216" rtl="0" fontAlgn="base">
        <a:spcBef>
          <a:spcPct val="0"/>
        </a:spcBef>
        <a:spcAft>
          <a:spcPct val="0"/>
        </a:spcAft>
        <a:defRPr sz="2119">
          <a:solidFill>
            <a:schemeClr val="tx1"/>
          </a:solidFill>
          <a:latin typeface="Verdana" pitchFamily="34" charset="0"/>
          <a:ea typeface="Malgun Gothic" pitchFamily="50" charset="-127"/>
        </a:defRPr>
      </a:lvl3pPr>
      <a:lvl4pPr algn="l" defTabSz="799216" rtl="0" fontAlgn="base">
        <a:spcBef>
          <a:spcPct val="0"/>
        </a:spcBef>
        <a:spcAft>
          <a:spcPct val="0"/>
        </a:spcAft>
        <a:defRPr sz="2119">
          <a:solidFill>
            <a:schemeClr val="tx1"/>
          </a:solidFill>
          <a:latin typeface="Verdana" pitchFamily="34" charset="0"/>
          <a:ea typeface="Malgun Gothic" pitchFamily="50" charset="-127"/>
        </a:defRPr>
      </a:lvl4pPr>
      <a:lvl5pPr algn="l" defTabSz="799216" rtl="0" fontAlgn="base">
        <a:spcBef>
          <a:spcPct val="0"/>
        </a:spcBef>
        <a:spcAft>
          <a:spcPct val="0"/>
        </a:spcAft>
        <a:defRPr sz="2119">
          <a:solidFill>
            <a:schemeClr val="tx1"/>
          </a:solidFill>
          <a:latin typeface="Verdana" pitchFamily="34" charset="0"/>
          <a:ea typeface="Malgun Gothic" pitchFamily="50" charset="-127"/>
        </a:defRPr>
      </a:lvl5pPr>
      <a:lvl6pPr marL="372451" algn="l" defTabSz="799216" rtl="0" fontAlgn="base">
        <a:spcBef>
          <a:spcPct val="0"/>
        </a:spcBef>
        <a:spcAft>
          <a:spcPct val="0"/>
        </a:spcAft>
        <a:defRPr sz="2119">
          <a:solidFill>
            <a:schemeClr val="tx1"/>
          </a:solidFill>
          <a:latin typeface="Verdana" pitchFamily="34" charset="0"/>
          <a:ea typeface="Malgun Gothic" pitchFamily="50" charset="-127"/>
        </a:defRPr>
      </a:lvl6pPr>
      <a:lvl7pPr marL="744900" algn="l" defTabSz="799216" rtl="0" fontAlgn="base">
        <a:spcBef>
          <a:spcPct val="0"/>
        </a:spcBef>
        <a:spcAft>
          <a:spcPct val="0"/>
        </a:spcAft>
        <a:defRPr sz="2119">
          <a:solidFill>
            <a:schemeClr val="tx1"/>
          </a:solidFill>
          <a:latin typeface="Verdana" pitchFamily="34" charset="0"/>
          <a:ea typeface="Malgun Gothic" pitchFamily="50" charset="-127"/>
        </a:defRPr>
      </a:lvl7pPr>
      <a:lvl8pPr marL="1117351" algn="l" defTabSz="799216" rtl="0" fontAlgn="base">
        <a:spcBef>
          <a:spcPct val="0"/>
        </a:spcBef>
        <a:spcAft>
          <a:spcPct val="0"/>
        </a:spcAft>
        <a:defRPr sz="2119">
          <a:solidFill>
            <a:schemeClr val="tx1"/>
          </a:solidFill>
          <a:latin typeface="Verdana" pitchFamily="34" charset="0"/>
          <a:ea typeface="Malgun Gothic" pitchFamily="50" charset="-127"/>
        </a:defRPr>
      </a:lvl8pPr>
      <a:lvl9pPr marL="1489803" algn="l" defTabSz="799216" rtl="0" fontAlgn="base">
        <a:spcBef>
          <a:spcPct val="0"/>
        </a:spcBef>
        <a:spcAft>
          <a:spcPct val="0"/>
        </a:spcAft>
        <a:defRPr sz="2119">
          <a:solidFill>
            <a:schemeClr val="tx1"/>
          </a:solidFill>
          <a:latin typeface="Verdana" pitchFamily="34" charset="0"/>
          <a:ea typeface="Malgun Gothic" pitchFamily="50" charset="-127"/>
        </a:defRPr>
      </a:lvl9pPr>
    </p:titleStyle>
    <p:bodyStyle>
      <a:lvl1pPr marL="221143" indent="-221143" algn="l" defTabSz="799216" rtl="0" fontAlgn="base">
        <a:spcBef>
          <a:spcPct val="40000"/>
        </a:spcBef>
        <a:spcAft>
          <a:spcPct val="0"/>
        </a:spcAft>
        <a:buClr>
          <a:schemeClr val="tx1"/>
        </a:buClr>
        <a:buSzPts val="2400"/>
        <a:buFont typeface="Verdana" pitchFamily="34" charset="0"/>
        <a:buChar char="•"/>
        <a:defRPr lang="en-US" altLang="zh-CN" kern="1200" noProof="1">
          <a:solidFill>
            <a:schemeClr val="tx1"/>
          </a:solidFill>
          <a:latin typeface="+mn-lt"/>
          <a:ea typeface="+mn-ea"/>
          <a:cs typeface="+mn-cs"/>
        </a:defRPr>
      </a:lvl1pPr>
      <a:lvl2pPr marL="468149" indent="-96994" algn="l" defTabSz="799216" rtl="0" fontAlgn="base">
        <a:spcBef>
          <a:spcPct val="20000"/>
        </a:spcBef>
        <a:spcAft>
          <a:spcPct val="0"/>
        </a:spcAft>
        <a:buClr>
          <a:schemeClr val="tx1"/>
        </a:buClr>
        <a:buSzPts val="2200"/>
        <a:buFont typeface="Verdana" pitchFamily="34" charset="0"/>
        <a:buChar char="-"/>
        <a:defRPr lang="en-CA" altLang="zh-CN" sz="1303" kern="1200" noProof="1">
          <a:solidFill>
            <a:schemeClr val="tx1"/>
          </a:solidFill>
          <a:latin typeface="+mn-lt"/>
          <a:ea typeface="+mn-ea"/>
          <a:cs typeface="+mn-cs"/>
        </a:defRPr>
      </a:lvl2pPr>
      <a:lvl3pPr marL="857412" indent="-234076" algn="l" defTabSz="799216" rtl="0" fontAlgn="base">
        <a:spcBef>
          <a:spcPct val="20000"/>
        </a:spcBef>
        <a:spcAft>
          <a:spcPct val="0"/>
        </a:spcAft>
        <a:buClr>
          <a:schemeClr val="tx1"/>
        </a:buClr>
        <a:buSzPts val="2200"/>
        <a:buFont typeface="Marlett" pitchFamily="2" charset="2"/>
        <a:buChar char="8"/>
        <a:defRPr lang="zh-CN" altLang="en-US" sz="1303" kern="1200" noProof="1">
          <a:solidFill>
            <a:schemeClr val="tx1"/>
          </a:solidFill>
          <a:latin typeface="+mn-lt"/>
          <a:ea typeface="+mn-ea"/>
          <a:cs typeface="+mn-cs"/>
        </a:defRPr>
      </a:lvl3pPr>
      <a:lvl4pPr marL="1183307" indent="-170708" algn="l" defTabSz="799216" rtl="0" fontAlgn="base">
        <a:spcBef>
          <a:spcPct val="20000"/>
        </a:spcBef>
        <a:spcAft>
          <a:spcPct val="0"/>
        </a:spcAft>
        <a:buClr>
          <a:schemeClr val="tx1"/>
        </a:buClr>
        <a:buFont typeface="Verdana" pitchFamily="34" charset="0"/>
        <a:buChar char="-"/>
        <a:defRPr lang="en-CA" altLang="zh-CN" sz="1303" kern="1200">
          <a:solidFill>
            <a:schemeClr val="tx1"/>
          </a:solidFill>
          <a:latin typeface="+mn-lt"/>
          <a:ea typeface="+mn-ea"/>
          <a:cs typeface="+mn-cs"/>
        </a:defRPr>
      </a:lvl4pPr>
      <a:lvl5pPr marL="1797590" indent="-199157" algn="l" defTabSz="799216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955" kern="1200">
          <a:solidFill>
            <a:schemeClr val="tx1"/>
          </a:solidFill>
          <a:latin typeface="Verdana" pitchFamily="34" charset="0"/>
          <a:ea typeface="+mn-ea"/>
          <a:cs typeface="+mn-cs"/>
        </a:defRPr>
      </a:lvl5pPr>
      <a:lvl6pPr marL="2198426" indent="-199857" algn="l" defTabSz="799428" rtl="0" eaLnBrk="1" latinLnBrk="0" hangingPunct="1">
        <a:spcBef>
          <a:spcPct val="20000"/>
        </a:spcBef>
        <a:buFont typeface="Arial" pitchFamily="34" charset="0"/>
        <a:buChar char="•"/>
        <a:defRPr sz="1711" kern="1200">
          <a:solidFill>
            <a:schemeClr val="tx1"/>
          </a:solidFill>
          <a:latin typeface="+mn-lt"/>
          <a:ea typeface="+mn-ea"/>
          <a:cs typeface="+mn-cs"/>
        </a:defRPr>
      </a:lvl6pPr>
      <a:lvl7pPr marL="2598141" indent="-199857" algn="l" defTabSz="799428" rtl="0" eaLnBrk="1" latinLnBrk="0" hangingPunct="1">
        <a:spcBef>
          <a:spcPct val="20000"/>
        </a:spcBef>
        <a:buFont typeface="Arial" pitchFamily="34" charset="0"/>
        <a:buChar char="•"/>
        <a:defRPr sz="1711" kern="1200">
          <a:solidFill>
            <a:schemeClr val="tx1"/>
          </a:solidFill>
          <a:latin typeface="+mn-lt"/>
          <a:ea typeface="+mn-ea"/>
          <a:cs typeface="+mn-cs"/>
        </a:defRPr>
      </a:lvl7pPr>
      <a:lvl8pPr marL="2997855" indent="-199857" algn="l" defTabSz="799428" rtl="0" eaLnBrk="1" latinLnBrk="0" hangingPunct="1">
        <a:spcBef>
          <a:spcPct val="20000"/>
        </a:spcBef>
        <a:buFont typeface="Arial" pitchFamily="34" charset="0"/>
        <a:buChar char="•"/>
        <a:defRPr sz="1711" kern="1200">
          <a:solidFill>
            <a:schemeClr val="tx1"/>
          </a:solidFill>
          <a:latin typeface="+mn-lt"/>
          <a:ea typeface="+mn-ea"/>
          <a:cs typeface="+mn-cs"/>
        </a:defRPr>
      </a:lvl8pPr>
      <a:lvl9pPr marL="3397568" indent="-199857" algn="l" defTabSz="799428" rtl="0" eaLnBrk="1" latinLnBrk="0" hangingPunct="1">
        <a:spcBef>
          <a:spcPct val="20000"/>
        </a:spcBef>
        <a:buFont typeface="Arial" pitchFamily="34" charset="0"/>
        <a:buChar char="•"/>
        <a:defRPr sz="171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99428" rtl="0" eaLnBrk="1" latinLnBrk="0" hangingPunct="1">
        <a:defRPr sz="1467" kern="1200">
          <a:solidFill>
            <a:schemeClr val="tx1"/>
          </a:solidFill>
          <a:latin typeface="+mn-lt"/>
          <a:ea typeface="+mn-ea"/>
          <a:cs typeface="+mn-cs"/>
        </a:defRPr>
      </a:lvl1pPr>
      <a:lvl2pPr marL="399714" algn="l" defTabSz="799428" rtl="0" eaLnBrk="1" latinLnBrk="0" hangingPunct="1">
        <a:defRPr sz="1548" kern="1200">
          <a:solidFill>
            <a:schemeClr val="tx1"/>
          </a:solidFill>
          <a:latin typeface="+mn-lt"/>
          <a:ea typeface="+mn-ea"/>
          <a:cs typeface="+mn-cs"/>
        </a:defRPr>
      </a:lvl2pPr>
      <a:lvl3pPr marL="799428" algn="l" defTabSz="799428" rtl="0" eaLnBrk="1" latinLnBrk="0" hangingPunct="1">
        <a:defRPr sz="1548" kern="1200">
          <a:solidFill>
            <a:schemeClr val="tx1"/>
          </a:solidFill>
          <a:latin typeface="+mn-lt"/>
          <a:ea typeface="+mn-ea"/>
          <a:cs typeface="+mn-cs"/>
        </a:defRPr>
      </a:lvl3pPr>
      <a:lvl4pPr marL="1199141" algn="l" defTabSz="799428" rtl="0" eaLnBrk="1" latinLnBrk="0" hangingPunct="1">
        <a:defRPr sz="1548" kern="1200">
          <a:solidFill>
            <a:schemeClr val="tx1"/>
          </a:solidFill>
          <a:latin typeface="+mn-lt"/>
          <a:ea typeface="+mn-ea"/>
          <a:cs typeface="+mn-cs"/>
        </a:defRPr>
      </a:lvl4pPr>
      <a:lvl5pPr marL="1598855" algn="l" defTabSz="799428" rtl="0" eaLnBrk="1" latinLnBrk="0" hangingPunct="1">
        <a:defRPr sz="1548" kern="1200">
          <a:solidFill>
            <a:schemeClr val="tx1"/>
          </a:solidFill>
          <a:latin typeface="+mn-lt"/>
          <a:ea typeface="+mn-ea"/>
          <a:cs typeface="+mn-cs"/>
        </a:defRPr>
      </a:lvl5pPr>
      <a:lvl6pPr marL="1998570" algn="l" defTabSz="799428" rtl="0" eaLnBrk="1" latinLnBrk="0" hangingPunct="1">
        <a:defRPr sz="1548" kern="1200">
          <a:solidFill>
            <a:schemeClr val="tx1"/>
          </a:solidFill>
          <a:latin typeface="+mn-lt"/>
          <a:ea typeface="+mn-ea"/>
          <a:cs typeface="+mn-cs"/>
        </a:defRPr>
      </a:lvl6pPr>
      <a:lvl7pPr marL="2398283" algn="l" defTabSz="799428" rtl="0" eaLnBrk="1" latinLnBrk="0" hangingPunct="1">
        <a:defRPr sz="1548" kern="1200">
          <a:solidFill>
            <a:schemeClr val="tx1"/>
          </a:solidFill>
          <a:latin typeface="+mn-lt"/>
          <a:ea typeface="+mn-ea"/>
          <a:cs typeface="+mn-cs"/>
        </a:defRPr>
      </a:lvl7pPr>
      <a:lvl8pPr marL="2797996" algn="l" defTabSz="799428" rtl="0" eaLnBrk="1" latinLnBrk="0" hangingPunct="1">
        <a:defRPr sz="1548" kern="1200">
          <a:solidFill>
            <a:schemeClr val="tx1"/>
          </a:solidFill>
          <a:latin typeface="+mn-lt"/>
          <a:ea typeface="+mn-ea"/>
          <a:cs typeface="+mn-cs"/>
        </a:defRPr>
      </a:lvl8pPr>
      <a:lvl9pPr marL="3197711" algn="l" defTabSz="799428" rtl="0" eaLnBrk="1" latinLnBrk="0" hangingPunct="1">
        <a:defRPr sz="154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8393558" y="6553951"/>
            <a:ext cx="642938" cy="304800"/>
          </a:xfrm>
          <a:prstGeom prst="rect">
            <a:avLst/>
          </a:prstGeom>
        </p:spPr>
      </p:pic>
      <p:cxnSp>
        <p:nvCxnSpPr>
          <p:cNvPr id="5" name="직선 연결선 4"/>
          <p:cNvCxnSpPr/>
          <p:nvPr userDrawn="1"/>
        </p:nvCxnSpPr>
        <p:spPr>
          <a:xfrm>
            <a:off x="179512" y="6533238"/>
            <a:ext cx="8856984" cy="0"/>
          </a:xfrm>
          <a:prstGeom prst="line">
            <a:avLst/>
          </a:prstGeom>
          <a:ln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6" name="직선 연결선 5"/>
          <p:cNvCxnSpPr/>
          <p:nvPr userDrawn="1"/>
        </p:nvCxnSpPr>
        <p:spPr>
          <a:xfrm>
            <a:off x="391750" y="484505"/>
            <a:ext cx="8644747" cy="0"/>
          </a:xfrm>
          <a:prstGeom prst="line">
            <a:avLst/>
          </a:prstGeom>
          <a:noFill/>
          <a:ln w="19050" cap="flat" cmpd="sng" algn="ctr">
            <a:solidFill>
              <a:schemeClr val="accent4">
                <a:lumMod val="75000"/>
              </a:schemeClr>
            </a:solidFill>
            <a:prstDash val="solid"/>
          </a:ln>
          <a:effectLst/>
        </p:spPr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034E0065-18B0-43A3-A68D-A049D2BF5AA1}"/>
              </a:ext>
            </a:extLst>
          </p:cNvPr>
          <p:cNvSpPr/>
          <p:nvPr userDrawn="1"/>
        </p:nvSpPr>
        <p:spPr>
          <a:xfrm>
            <a:off x="1" y="2"/>
            <a:ext cx="151733" cy="415925"/>
          </a:xfrm>
          <a:prstGeom prst="rect">
            <a:avLst/>
          </a:prstGeom>
          <a:solidFill>
            <a:srgbClr val="3E4555">
              <a:alpha val="89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584261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149" b="0" i="0" u="none" strike="noStrike" kern="1200" cap="none" spc="0" normalizeH="0" baseline="0" noProof="0">
              <a:ln>
                <a:noFill/>
              </a:ln>
              <a:solidFill>
                <a:srgbClr val="DDDDDD"/>
              </a:solidFill>
              <a:effectLst/>
              <a:uLnTx/>
              <a:uFillTx/>
              <a:latin typeface="Verdana"/>
              <a:ea typeface="Malgun Gothic"/>
              <a:cs typeface="+mn-cs"/>
            </a:endParaRPr>
          </a:p>
        </p:txBody>
      </p:sp>
      <p:sp>
        <p:nvSpPr>
          <p:cNvPr id="9" name="PageRef"/>
          <p:cNvSpPr>
            <a:spLocks noChangeArrowheads="1"/>
          </p:cNvSpPr>
          <p:nvPr userDrawn="1"/>
        </p:nvSpPr>
        <p:spPr bwMode="auto">
          <a:xfrm>
            <a:off x="8796187" y="0"/>
            <a:ext cx="480618" cy="210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marL="0" marR="0" lvl="0" indent="0" algn="ctr" defTabSz="53347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C8E3AB2-AD38-4FA2-82B0-3014E538B7B0}" type="slidenum">
              <a:rPr kumimoji="0" lang="en-GB" altLang="ko-KR" sz="831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세방고딕 Regular" panose="00000500000000000000" pitchFamily="2" charset="-127"/>
                <a:ea typeface="세방고딕 Regular" panose="00000500000000000000" pitchFamily="2" charset="-127"/>
                <a:cs typeface="Arial" charset="0"/>
              </a:rPr>
              <a:pPr marL="0" marR="0" lvl="0" indent="0" algn="ctr" defTabSz="53347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ko-KR" sz="831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세방고딕 Regular" panose="00000500000000000000" pitchFamily="2" charset="-127"/>
              <a:ea typeface="세방고딕 Regular" panose="00000500000000000000" pitchFamily="2" charset="-127"/>
              <a:cs typeface="Arial" charset="0"/>
            </a:endParaRPr>
          </a:p>
        </p:txBody>
      </p:sp>
    </p:spTree>
    <p:custDataLst>
      <p:tags r:id="rId4"/>
    </p:custDataLst>
    <p:extLst>
      <p:ext uri="{BB962C8B-B14F-4D97-AF65-F5344CB8AC3E}">
        <p14:creationId xmlns:p14="http://schemas.microsoft.com/office/powerpoint/2010/main" val="2922860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</p:sldLayoutIdLst>
  <p:hf hdr="0" ftr="0" dt="0"/>
  <p:txStyles>
    <p:titleStyle>
      <a:lvl1pPr algn="l" defTabSz="799216" rtl="0" fontAlgn="base">
        <a:spcBef>
          <a:spcPct val="0"/>
        </a:spcBef>
        <a:spcAft>
          <a:spcPct val="0"/>
        </a:spcAft>
        <a:defRPr sz="2119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799216" rtl="0" fontAlgn="base">
        <a:spcBef>
          <a:spcPct val="0"/>
        </a:spcBef>
        <a:spcAft>
          <a:spcPct val="0"/>
        </a:spcAft>
        <a:defRPr sz="2119">
          <a:solidFill>
            <a:schemeClr val="tx1"/>
          </a:solidFill>
          <a:latin typeface="Verdana" pitchFamily="34" charset="0"/>
          <a:ea typeface="Malgun Gothic" pitchFamily="50" charset="-127"/>
        </a:defRPr>
      </a:lvl2pPr>
      <a:lvl3pPr algn="l" defTabSz="799216" rtl="0" fontAlgn="base">
        <a:spcBef>
          <a:spcPct val="0"/>
        </a:spcBef>
        <a:spcAft>
          <a:spcPct val="0"/>
        </a:spcAft>
        <a:defRPr sz="2119">
          <a:solidFill>
            <a:schemeClr val="tx1"/>
          </a:solidFill>
          <a:latin typeface="Verdana" pitchFamily="34" charset="0"/>
          <a:ea typeface="Malgun Gothic" pitchFamily="50" charset="-127"/>
        </a:defRPr>
      </a:lvl3pPr>
      <a:lvl4pPr algn="l" defTabSz="799216" rtl="0" fontAlgn="base">
        <a:spcBef>
          <a:spcPct val="0"/>
        </a:spcBef>
        <a:spcAft>
          <a:spcPct val="0"/>
        </a:spcAft>
        <a:defRPr sz="2119">
          <a:solidFill>
            <a:schemeClr val="tx1"/>
          </a:solidFill>
          <a:latin typeface="Verdana" pitchFamily="34" charset="0"/>
          <a:ea typeface="Malgun Gothic" pitchFamily="50" charset="-127"/>
        </a:defRPr>
      </a:lvl4pPr>
      <a:lvl5pPr algn="l" defTabSz="799216" rtl="0" fontAlgn="base">
        <a:spcBef>
          <a:spcPct val="0"/>
        </a:spcBef>
        <a:spcAft>
          <a:spcPct val="0"/>
        </a:spcAft>
        <a:defRPr sz="2119">
          <a:solidFill>
            <a:schemeClr val="tx1"/>
          </a:solidFill>
          <a:latin typeface="Verdana" pitchFamily="34" charset="0"/>
          <a:ea typeface="Malgun Gothic" pitchFamily="50" charset="-127"/>
        </a:defRPr>
      </a:lvl5pPr>
      <a:lvl6pPr marL="372451" algn="l" defTabSz="799216" rtl="0" fontAlgn="base">
        <a:spcBef>
          <a:spcPct val="0"/>
        </a:spcBef>
        <a:spcAft>
          <a:spcPct val="0"/>
        </a:spcAft>
        <a:defRPr sz="2119">
          <a:solidFill>
            <a:schemeClr val="tx1"/>
          </a:solidFill>
          <a:latin typeface="Verdana" pitchFamily="34" charset="0"/>
          <a:ea typeface="Malgun Gothic" pitchFamily="50" charset="-127"/>
        </a:defRPr>
      </a:lvl6pPr>
      <a:lvl7pPr marL="744900" algn="l" defTabSz="799216" rtl="0" fontAlgn="base">
        <a:spcBef>
          <a:spcPct val="0"/>
        </a:spcBef>
        <a:spcAft>
          <a:spcPct val="0"/>
        </a:spcAft>
        <a:defRPr sz="2119">
          <a:solidFill>
            <a:schemeClr val="tx1"/>
          </a:solidFill>
          <a:latin typeface="Verdana" pitchFamily="34" charset="0"/>
          <a:ea typeface="Malgun Gothic" pitchFamily="50" charset="-127"/>
        </a:defRPr>
      </a:lvl7pPr>
      <a:lvl8pPr marL="1117351" algn="l" defTabSz="799216" rtl="0" fontAlgn="base">
        <a:spcBef>
          <a:spcPct val="0"/>
        </a:spcBef>
        <a:spcAft>
          <a:spcPct val="0"/>
        </a:spcAft>
        <a:defRPr sz="2119">
          <a:solidFill>
            <a:schemeClr val="tx1"/>
          </a:solidFill>
          <a:latin typeface="Verdana" pitchFamily="34" charset="0"/>
          <a:ea typeface="Malgun Gothic" pitchFamily="50" charset="-127"/>
        </a:defRPr>
      </a:lvl8pPr>
      <a:lvl9pPr marL="1489803" algn="l" defTabSz="799216" rtl="0" fontAlgn="base">
        <a:spcBef>
          <a:spcPct val="0"/>
        </a:spcBef>
        <a:spcAft>
          <a:spcPct val="0"/>
        </a:spcAft>
        <a:defRPr sz="2119">
          <a:solidFill>
            <a:schemeClr val="tx1"/>
          </a:solidFill>
          <a:latin typeface="Verdana" pitchFamily="34" charset="0"/>
          <a:ea typeface="Malgun Gothic" pitchFamily="50" charset="-127"/>
        </a:defRPr>
      </a:lvl9pPr>
    </p:titleStyle>
    <p:bodyStyle>
      <a:lvl1pPr marL="221143" indent="-221143" algn="l" defTabSz="799216" rtl="0" fontAlgn="base">
        <a:spcBef>
          <a:spcPct val="40000"/>
        </a:spcBef>
        <a:spcAft>
          <a:spcPct val="0"/>
        </a:spcAft>
        <a:buClr>
          <a:schemeClr val="tx1"/>
        </a:buClr>
        <a:buSzPts val="2400"/>
        <a:buFont typeface="Verdana" pitchFamily="34" charset="0"/>
        <a:buChar char="•"/>
        <a:defRPr lang="en-US" altLang="zh-CN" kern="1200" noProof="1">
          <a:solidFill>
            <a:schemeClr val="tx1"/>
          </a:solidFill>
          <a:latin typeface="+mn-lt"/>
          <a:ea typeface="+mn-ea"/>
          <a:cs typeface="+mn-cs"/>
        </a:defRPr>
      </a:lvl1pPr>
      <a:lvl2pPr marL="468149" indent="-96994" algn="l" defTabSz="799216" rtl="0" fontAlgn="base">
        <a:spcBef>
          <a:spcPct val="20000"/>
        </a:spcBef>
        <a:spcAft>
          <a:spcPct val="0"/>
        </a:spcAft>
        <a:buClr>
          <a:schemeClr val="tx1"/>
        </a:buClr>
        <a:buSzPts val="2200"/>
        <a:buFont typeface="Verdana" pitchFamily="34" charset="0"/>
        <a:buChar char="-"/>
        <a:defRPr lang="en-CA" altLang="zh-CN" sz="1303" kern="1200" noProof="1">
          <a:solidFill>
            <a:schemeClr val="tx1"/>
          </a:solidFill>
          <a:latin typeface="+mn-lt"/>
          <a:ea typeface="+mn-ea"/>
          <a:cs typeface="+mn-cs"/>
        </a:defRPr>
      </a:lvl2pPr>
      <a:lvl3pPr marL="857412" indent="-234076" algn="l" defTabSz="799216" rtl="0" fontAlgn="base">
        <a:spcBef>
          <a:spcPct val="20000"/>
        </a:spcBef>
        <a:spcAft>
          <a:spcPct val="0"/>
        </a:spcAft>
        <a:buClr>
          <a:schemeClr val="tx1"/>
        </a:buClr>
        <a:buSzPts val="2200"/>
        <a:buFont typeface="Marlett" pitchFamily="2" charset="2"/>
        <a:buChar char="8"/>
        <a:defRPr lang="zh-CN" altLang="en-US" sz="1303" kern="1200" noProof="1">
          <a:solidFill>
            <a:schemeClr val="tx1"/>
          </a:solidFill>
          <a:latin typeface="+mn-lt"/>
          <a:ea typeface="+mn-ea"/>
          <a:cs typeface="+mn-cs"/>
        </a:defRPr>
      </a:lvl3pPr>
      <a:lvl4pPr marL="1183307" indent="-170708" algn="l" defTabSz="799216" rtl="0" fontAlgn="base">
        <a:spcBef>
          <a:spcPct val="20000"/>
        </a:spcBef>
        <a:spcAft>
          <a:spcPct val="0"/>
        </a:spcAft>
        <a:buClr>
          <a:schemeClr val="tx1"/>
        </a:buClr>
        <a:buFont typeface="Verdana" pitchFamily="34" charset="0"/>
        <a:buChar char="-"/>
        <a:defRPr lang="en-CA" altLang="zh-CN" sz="1303" kern="1200">
          <a:solidFill>
            <a:schemeClr val="tx1"/>
          </a:solidFill>
          <a:latin typeface="+mn-lt"/>
          <a:ea typeface="+mn-ea"/>
          <a:cs typeface="+mn-cs"/>
        </a:defRPr>
      </a:lvl4pPr>
      <a:lvl5pPr marL="1797590" indent="-199157" algn="l" defTabSz="799216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955" kern="1200">
          <a:solidFill>
            <a:schemeClr val="tx1"/>
          </a:solidFill>
          <a:latin typeface="Verdana" pitchFamily="34" charset="0"/>
          <a:ea typeface="+mn-ea"/>
          <a:cs typeface="+mn-cs"/>
        </a:defRPr>
      </a:lvl5pPr>
      <a:lvl6pPr marL="2198426" indent="-199857" algn="l" defTabSz="799428" rtl="0" eaLnBrk="1" latinLnBrk="0" hangingPunct="1">
        <a:spcBef>
          <a:spcPct val="20000"/>
        </a:spcBef>
        <a:buFont typeface="Arial" pitchFamily="34" charset="0"/>
        <a:buChar char="•"/>
        <a:defRPr sz="1711" kern="1200">
          <a:solidFill>
            <a:schemeClr val="tx1"/>
          </a:solidFill>
          <a:latin typeface="+mn-lt"/>
          <a:ea typeface="+mn-ea"/>
          <a:cs typeface="+mn-cs"/>
        </a:defRPr>
      </a:lvl6pPr>
      <a:lvl7pPr marL="2598141" indent="-199857" algn="l" defTabSz="799428" rtl="0" eaLnBrk="1" latinLnBrk="0" hangingPunct="1">
        <a:spcBef>
          <a:spcPct val="20000"/>
        </a:spcBef>
        <a:buFont typeface="Arial" pitchFamily="34" charset="0"/>
        <a:buChar char="•"/>
        <a:defRPr sz="1711" kern="1200">
          <a:solidFill>
            <a:schemeClr val="tx1"/>
          </a:solidFill>
          <a:latin typeface="+mn-lt"/>
          <a:ea typeface="+mn-ea"/>
          <a:cs typeface="+mn-cs"/>
        </a:defRPr>
      </a:lvl7pPr>
      <a:lvl8pPr marL="2997855" indent="-199857" algn="l" defTabSz="799428" rtl="0" eaLnBrk="1" latinLnBrk="0" hangingPunct="1">
        <a:spcBef>
          <a:spcPct val="20000"/>
        </a:spcBef>
        <a:buFont typeface="Arial" pitchFamily="34" charset="0"/>
        <a:buChar char="•"/>
        <a:defRPr sz="1711" kern="1200">
          <a:solidFill>
            <a:schemeClr val="tx1"/>
          </a:solidFill>
          <a:latin typeface="+mn-lt"/>
          <a:ea typeface="+mn-ea"/>
          <a:cs typeface="+mn-cs"/>
        </a:defRPr>
      </a:lvl8pPr>
      <a:lvl9pPr marL="3397568" indent="-199857" algn="l" defTabSz="799428" rtl="0" eaLnBrk="1" latinLnBrk="0" hangingPunct="1">
        <a:spcBef>
          <a:spcPct val="20000"/>
        </a:spcBef>
        <a:buFont typeface="Arial" pitchFamily="34" charset="0"/>
        <a:buChar char="•"/>
        <a:defRPr sz="171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99428" rtl="0" eaLnBrk="1" latinLnBrk="0" hangingPunct="1">
        <a:defRPr sz="1467" kern="1200">
          <a:solidFill>
            <a:schemeClr val="tx1"/>
          </a:solidFill>
          <a:latin typeface="+mn-lt"/>
          <a:ea typeface="+mn-ea"/>
          <a:cs typeface="+mn-cs"/>
        </a:defRPr>
      </a:lvl1pPr>
      <a:lvl2pPr marL="399714" algn="l" defTabSz="799428" rtl="0" eaLnBrk="1" latinLnBrk="0" hangingPunct="1">
        <a:defRPr sz="1548" kern="1200">
          <a:solidFill>
            <a:schemeClr val="tx1"/>
          </a:solidFill>
          <a:latin typeface="+mn-lt"/>
          <a:ea typeface="+mn-ea"/>
          <a:cs typeface="+mn-cs"/>
        </a:defRPr>
      </a:lvl2pPr>
      <a:lvl3pPr marL="799428" algn="l" defTabSz="799428" rtl="0" eaLnBrk="1" latinLnBrk="0" hangingPunct="1">
        <a:defRPr sz="1548" kern="1200">
          <a:solidFill>
            <a:schemeClr val="tx1"/>
          </a:solidFill>
          <a:latin typeface="+mn-lt"/>
          <a:ea typeface="+mn-ea"/>
          <a:cs typeface="+mn-cs"/>
        </a:defRPr>
      </a:lvl3pPr>
      <a:lvl4pPr marL="1199141" algn="l" defTabSz="799428" rtl="0" eaLnBrk="1" latinLnBrk="0" hangingPunct="1">
        <a:defRPr sz="1548" kern="1200">
          <a:solidFill>
            <a:schemeClr val="tx1"/>
          </a:solidFill>
          <a:latin typeface="+mn-lt"/>
          <a:ea typeface="+mn-ea"/>
          <a:cs typeface="+mn-cs"/>
        </a:defRPr>
      </a:lvl4pPr>
      <a:lvl5pPr marL="1598855" algn="l" defTabSz="799428" rtl="0" eaLnBrk="1" latinLnBrk="0" hangingPunct="1">
        <a:defRPr sz="1548" kern="1200">
          <a:solidFill>
            <a:schemeClr val="tx1"/>
          </a:solidFill>
          <a:latin typeface="+mn-lt"/>
          <a:ea typeface="+mn-ea"/>
          <a:cs typeface="+mn-cs"/>
        </a:defRPr>
      </a:lvl5pPr>
      <a:lvl6pPr marL="1998570" algn="l" defTabSz="799428" rtl="0" eaLnBrk="1" latinLnBrk="0" hangingPunct="1">
        <a:defRPr sz="1548" kern="1200">
          <a:solidFill>
            <a:schemeClr val="tx1"/>
          </a:solidFill>
          <a:latin typeface="+mn-lt"/>
          <a:ea typeface="+mn-ea"/>
          <a:cs typeface="+mn-cs"/>
        </a:defRPr>
      </a:lvl6pPr>
      <a:lvl7pPr marL="2398283" algn="l" defTabSz="799428" rtl="0" eaLnBrk="1" latinLnBrk="0" hangingPunct="1">
        <a:defRPr sz="1548" kern="1200">
          <a:solidFill>
            <a:schemeClr val="tx1"/>
          </a:solidFill>
          <a:latin typeface="+mn-lt"/>
          <a:ea typeface="+mn-ea"/>
          <a:cs typeface="+mn-cs"/>
        </a:defRPr>
      </a:lvl7pPr>
      <a:lvl8pPr marL="2797996" algn="l" defTabSz="799428" rtl="0" eaLnBrk="1" latinLnBrk="0" hangingPunct="1">
        <a:defRPr sz="1548" kern="1200">
          <a:solidFill>
            <a:schemeClr val="tx1"/>
          </a:solidFill>
          <a:latin typeface="+mn-lt"/>
          <a:ea typeface="+mn-ea"/>
          <a:cs typeface="+mn-cs"/>
        </a:defRPr>
      </a:lvl8pPr>
      <a:lvl9pPr marL="3197711" algn="l" defTabSz="799428" rtl="0" eaLnBrk="1" latinLnBrk="0" hangingPunct="1">
        <a:defRPr sz="154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6.wmf"/><Relationship Id="rId4" Type="http://schemas.openxmlformats.org/officeDocument/2006/relationships/hyperlink" Target="https://www.yna.co.kr/view/AKR20240510100200504?input=1195m" TargetMode="External"/><Relationship Id="rId9" Type="http://schemas.openxmlformats.org/officeDocument/2006/relationships/oleObject" Target="../embeddings/oleObject3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1089" y="2068931"/>
            <a:ext cx="1865184" cy="665983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731" y="263769"/>
            <a:ext cx="2678542" cy="1702914"/>
          </a:xfrm>
          <a:prstGeom prst="rect">
            <a:avLst/>
          </a:prstGeom>
        </p:spPr>
      </p:pic>
      <p:cxnSp>
        <p:nvCxnSpPr>
          <p:cNvPr id="20" name="직선 연결선 19"/>
          <p:cNvCxnSpPr/>
          <p:nvPr/>
        </p:nvCxnSpPr>
        <p:spPr>
          <a:xfrm>
            <a:off x="546504" y="3674424"/>
            <a:ext cx="8050995" cy="0"/>
          </a:xfrm>
          <a:prstGeom prst="line">
            <a:avLst/>
          </a:prstGeom>
          <a:ln w="635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부제목 2"/>
          <p:cNvSpPr txBox="1">
            <a:spLocks/>
          </p:cNvSpPr>
          <p:nvPr/>
        </p:nvSpPr>
        <p:spPr bwMode="auto">
          <a:xfrm>
            <a:off x="5616340" y="3899153"/>
            <a:ext cx="2876945" cy="265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33231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0" indent="0" algn="l" defTabSz="867529" rtl="0" eaLnBrk="0" fontAlgn="base" hangingPunct="0">
              <a:spcBef>
                <a:spcPct val="60000"/>
              </a:spcBef>
              <a:spcAft>
                <a:spcPct val="0"/>
              </a:spcAft>
              <a:buClr>
                <a:schemeClr val="tx1"/>
              </a:buClr>
              <a:buSzPct val="90000"/>
              <a:buFont typeface="Wingdings" pitchFamily="2" charset="2"/>
              <a:defRPr kumimoji="1" lang="ko-KR" altLang="en-US" sz="1477" b="1" dirty="0" smtClean="0">
                <a:solidFill>
                  <a:srgbClr val="000000"/>
                </a:solidFill>
                <a:latin typeface="Corbel" pitchFamily="34" charset="0"/>
                <a:ea typeface="맑은 고딕" panose="020B0503020000020004" pitchFamily="50" charset="-127"/>
                <a:cs typeface="+mn-cs"/>
              </a:defRPr>
            </a:lvl1pPr>
            <a:lvl2pPr marL="577376" indent="-84994" algn="l" defTabSz="867529" rtl="0" eaLnBrk="0" fontAlgn="base" latinLnBrk="1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90000"/>
              <a:buFont typeface="맑은 고딕" pitchFamily="34" charset="-127"/>
              <a:defRPr kumimoji="1" sz="1200" b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defRPr>
            </a:lvl2pPr>
            <a:lvl3pPr marL="953990" indent="-211021" algn="l" defTabSz="867529" rtl="0" eaLnBrk="0" fontAlgn="base" latinLnBrk="1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" pitchFamily="2" charset="2"/>
              <a:buChar char="ú"/>
              <a:defRPr kumimoji="1" sz="1846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330602" indent="-211021" algn="l" defTabSz="867529" rtl="0" eaLnBrk="0" fontAlgn="base" latinLnBrk="1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90000"/>
              <a:buFont typeface="맑은 고딕" pitchFamily="34" charset="-127"/>
              <a:buChar char="-"/>
              <a:defRPr kumimoji="1" sz="1846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1676442" indent="-180247" algn="l" defTabSz="867529" rtl="0" eaLnBrk="0" fontAlgn="base" latinLnBrk="1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90000"/>
              <a:buFont typeface="맑은 고딕" pitchFamily="34" charset="-127"/>
              <a:buChar char="-"/>
              <a:defRPr kumimoji="1" sz="1846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061848" indent="-180247" algn="l" defTabSz="867529" rtl="0" fontAlgn="base" latinLnBrk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90000"/>
              <a:buFont typeface="맑은 고딕" pitchFamily="50" charset="-127"/>
              <a:buChar char="-"/>
              <a:defRPr kumimoji="1" sz="1846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483889" indent="-180247" algn="l" defTabSz="867529" rtl="0" fontAlgn="base" latinLnBrk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90000"/>
              <a:buFont typeface="맑은 고딕" pitchFamily="50" charset="-127"/>
              <a:buChar char="-"/>
              <a:defRPr kumimoji="1" sz="1846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2905931" indent="-180247" algn="l" defTabSz="867529" rtl="0" fontAlgn="base" latinLnBrk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90000"/>
              <a:buFont typeface="맑은 고딕" pitchFamily="50" charset="-127"/>
              <a:buChar char="-"/>
              <a:defRPr kumimoji="1" sz="1846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327972" indent="-180247" algn="l" defTabSz="867529" rtl="0" fontAlgn="base" latinLnBrk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90000"/>
              <a:buFont typeface="맑은 고딕" pitchFamily="50" charset="-127"/>
              <a:buChar char="-"/>
              <a:defRPr kumimoji="1" sz="1846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defTabSz="800716" latinLnBrk="0">
              <a:lnSpc>
                <a:spcPct val="150000"/>
              </a:lnSpc>
              <a:buClr>
                <a:srgbClr val="3F3F3F"/>
              </a:buClr>
              <a:defRPr/>
            </a:pPr>
            <a:r>
              <a:rPr lang="ko-KR" altLang="en-US" sz="1108" b="0" kern="0" spc="-42" dirty="0" err="1">
                <a:solidFill>
                  <a:prstClr val="black">
                    <a:lumMod val="75000"/>
                  </a:prst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보고일자</a:t>
            </a:r>
            <a:r>
              <a:rPr lang="ko-KR" altLang="en-US" sz="1108" b="0" kern="0" spc="-42" dirty="0">
                <a:solidFill>
                  <a:prstClr val="black">
                    <a:lumMod val="75000"/>
                  </a:prst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</a:t>
            </a:r>
            <a:r>
              <a:rPr lang="en-US" altLang="ko-KR" sz="1108" b="0" kern="0" spc="-42" dirty="0">
                <a:solidFill>
                  <a:prstClr val="black">
                    <a:lumMod val="75000"/>
                  </a:prst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|  2024</a:t>
            </a:r>
            <a:r>
              <a:rPr lang="ko-KR" altLang="en-US" sz="1108" b="0" kern="0" spc="-42" dirty="0">
                <a:solidFill>
                  <a:prstClr val="black">
                    <a:lumMod val="75000"/>
                  </a:prst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년 </a:t>
            </a:r>
            <a:r>
              <a:rPr lang="en-US" altLang="ko-KR" sz="1108" b="0" kern="0" spc="-42" dirty="0">
                <a:solidFill>
                  <a:prstClr val="black">
                    <a:lumMod val="75000"/>
                  </a:prst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10</a:t>
            </a:r>
            <a:r>
              <a:rPr lang="ko-KR" altLang="en-US" sz="1108" b="0" kern="0" spc="-42" dirty="0">
                <a:solidFill>
                  <a:prstClr val="black">
                    <a:lumMod val="75000"/>
                  </a:prst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월  </a:t>
            </a:r>
            <a:r>
              <a:rPr lang="en-US" altLang="ko-KR" sz="1108" b="0" kern="0" spc="-42" dirty="0" smtClean="0">
                <a:solidFill>
                  <a:prstClr val="black">
                    <a:lumMod val="75000"/>
                  </a:prst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18</a:t>
            </a:r>
            <a:r>
              <a:rPr lang="ko-KR" altLang="en-US" sz="1108" b="0" kern="0" spc="-42" dirty="0" smtClean="0">
                <a:solidFill>
                  <a:prstClr val="black">
                    <a:lumMod val="75000"/>
                  </a:prst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일</a:t>
            </a:r>
            <a:endParaRPr lang="ko-KR" altLang="en-US" sz="1108" b="0" kern="0" spc="-42" dirty="0">
              <a:solidFill>
                <a:prstClr val="black">
                  <a:lumMod val="75000"/>
                </a:prst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099541" y="3132211"/>
            <a:ext cx="3497960" cy="471885"/>
          </a:xfrm>
          <a:prstGeom prst="rect">
            <a:avLst/>
          </a:prstGeom>
        </p:spPr>
        <p:txBody>
          <a:bodyPr vert="horz" lIns="77913" tIns="38957" rIns="77913" bIns="38957" rtlCol="0">
            <a:noAutofit/>
          </a:bodyPr>
          <a:lstStyle>
            <a:defPPr>
              <a:defRPr lang="ko-KR"/>
            </a:defPPr>
            <a:lvl1pPr indent="0" algn="ctr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  <a:defRPr sz="1200" b="1" spc="-20">
                <a:solidFill>
                  <a:srgbClr val="00B0A4"/>
                </a:solidFill>
                <a:latin typeface="나눔고딕" pitchFamily="50" charset="-127"/>
                <a:ea typeface="나눔고딕" pitchFamily="50" charset="-127"/>
              </a:defRPr>
            </a:lvl1pPr>
            <a:lvl2pPr indent="0" algn="ctr">
              <a:spcBef>
                <a:spcPct val="20000"/>
              </a:spcBef>
              <a:buFont typeface="Arial" pitchFamily="34" charset="0"/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spcBef>
                <a:spcPct val="20000"/>
              </a:spcBef>
              <a:buFont typeface="Arial" pitchFamily="34" charset="0"/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spcBef>
                <a:spcPct val="20000"/>
              </a:spcBef>
              <a:buFont typeface="Arial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spcBef>
                <a:spcPct val="20000"/>
              </a:spcBef>
              <a:buFont typeface="Arial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ct val="20000"/>
              </a:spcBef>
              <a:buFont typeface="Arial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ct val="20000"/>
              </a:spcBef>
              <a:buFont typeface="Arial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ct val="20000"/>
              </a:spcBef>
              <a:buFont typeface="Arial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ct val="20000"/>
              </a:spcBef>
              <a:buFont typeface="Arial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r" defTabSz="779073" eaLnBrk="0" fontAlgn="base" latinLnBrk="0" hangingPunct="0">
              <a:lnSpc>
                <a:spcPct val="130000"/>
              </a:lnSpc>
              <a:spcAft>
                <a:spcPct val="0"/>
              </a:spcAft>
              <a:buClr>
                <a:srgbClr val="3F3F3F"/>
              </a:buClr>
              <a:buSzPct val="90000"/>
              <a:defRPr/>
            </a:pPr>
            <a:r>
              <a:rPr kumimoji="1" lang="ko-KR" altLang="en-US" sz="1846" b="0" spc="-17" dirty="0" smtClean="0">
                <a:solidFill>
                  <a:srgbClr val="006666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통합품질본부 </a:t>
            </a:r>
            <a:r>
              <a:rPr kumimoji="1" lang="en-US" altLang="ko-KR" sz="1846" b="0" spc="-17" dirty="0">
                <a:solidFill>
                  <a:srgbClr val="006666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kumimoji="1" lang="ko-KR" altLang="en-US" sz="1846" b="0" spc="-17" dirty="0">
                <a:solidFill>
                  <a:srgbClr val="006666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kumimoji="1" lang="en-US" altLang="ko-KR" sz="1846" b="0" spc="-17" dirty="0">
              <a:solidFill>
                <a:srgbClr val="006666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1" name="제목 1"/>
          <p:cNvSpPr txBox="1">
            <a:spLocks/>
          </p:cNvSpPr>
          <p:nvPr/>
        </p:nvSpPr>
        <p:spPr>
          <a:xfrm>
            <a:off x="1187624" y="2484594"/>
            <a:ext cx="5427710" cy="79908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799216" rtl="0" fontAlgn="base">
              <a:spcBef>
                <a:spcPct val="0"/>
              </a:spcBef>
              <a:spcAft>
                <a:spcPct val="0"/>
              </a:spcAft>
              <a:defRPr sz="211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799216" rtl="0" fontAlgn="base">
              <a:spcBef>
                <a:spcPct val="0"/>
              </a:spcBef>
              <a:spcAft>
                <a:spcPct val="0"/>
              </a:spcAft>
              <a:defRPr sz="2119">
                <a:solidFill>
                  <a:schemeClr val="tx1"/>
                </a:solidFill>
                <a:latin typeface="Verdana" pitchFamily="34" charset="0"/>
                <a:ea typeface="Malgun Gothic" pitchFamily="50" charset="-127"/>
              </a:defRPr>
            </a:lvl2pPr>
            <a:lvl3pPr algn="l" defTabSz="799216" rtl="0" fontAlgn="base">
              <a:spcBef>
                <a:spcPct val="0"/>
              </a:spcBef>
              <a:spcAft>
                <a:spcPct val="0"/>
              </a:spcAft>
              <a:defRPr sz="2119">
                <a:solidFill>
                  <a:schemeClr val="tx1"/>
                </a:solidFill>
                <a:latin typeface="Verdana" pitchFamily="34" charset="0"/>
                <a:ea typeface="Malgun Gothic" pitchFamily="50" charset="-127"/>
              </a:defRPr>
            </a:lvl3pPr>
            <a:lvl4pPr algn="l" defTabSz="799216" rtl="0" fontAlgn="base">
              <a:spcBef>
                <a:spcPct val="0"/>
              </a:spcBef>
              <a:spcAft>
                <a:spcPct val="0"/>
              </a:spcAft>
              <a:defRPr sz="2119">
                <a:solidFill>
                  <a:schemeClr val="tx1"/>
                </a:solidFill>
                <a:latin typeface="Verdana" pitchFamily="34" charset="0"/>
                <a:ea typeface="Malgun Gothic" pitchFamily="50" charset="-127"/>
              </a:defRPr>
            </a:lvl4pPr>
            <a:lvl5pPr algn="l" defTabSz="799216" rtl="0" fontAlgn="base">
              <a:spcBef>
                <a:spcPct val="0"/>
              </a:spcBef>
              <a:spcAft>
                <a:spcPct val="0"/>
              </a:spcAft>
              <a:defRPr sz="2119">
                <a:solidFill>
                  <a:schemeClr val="tx1"/>
                </a:solidFill>
                <a:latin typeface="Verdana" pitchFamily="34" charset="0"/>
                <a:ea typeface="Malgun Gothic" pitchFamily="50" charset="-127"/>
              </a:defRPr>
            </a:lvl5pPr>
            <a:lvl6pPr marL="372451" algn="l" defTabSz="799216" rtl="0" fontAlgn="base">
              <a:spcBef>
                <a:spcPct val="0"/>
              </a:spcBef>
              <a:spcAft>
                <a:spcPct val="0"/>
              </a:spcAft>
              <a:defRPr sz="2119">
                <a:solidFill>
                  <a:schemeClr val="tx1"/>
                </a:solidFill>
                <a:latin typeface="Verdana" pitchFamily="34" charset="0"/>
                <a:ea typeface="Malgun Gothic" pitchFamily="50" charset="-127"/>
              </a:defRPr>
            </a:lvl6pPr>
            <a:lvl7pPr marL="744900" algn="l" defTabSz="799216" rtl="0" fontAlgn="base">
              <a:spcBef>
                <a:spcPct val="0"/>
              </a:spcBef>
              <a:spcAft>
                <a:spcPct val="0"/>
              </a:spcAft>
              <a:defRPr sz="2119">
                <a:solidFill>
                  <a:schemeClr val="tx1"/>
                </a:solidFill>
                <a:latin typeface="Verdana" pitchFamily="34" charset="0"/>
                <a:ea typeface="Malgun Gothic" pitchFamily="50" charset="-127"/>
              </a:defRPr>
            </a:lvl7pPr>
            <a:lvl8pPr marL="1117351" algn="l" defTabSz="799216" rtl="0" fontAlgn="base">
              <a:spcBef>
                <a:spcPct val="0"/>
              </a:spcBef>
              <a:spcAft>
                <a:spcPct val="0"/>
              </a:spcAft>
              <a:defRPr sz="2119">
                <a:solidFill>
                  <a:schemeClr val="tx1"/>
                </a:solidFill>
                <a:latin typeface="Verdana" pitchFamily="34" charset="0"/>
                <a:ea typeface="Malgun Gothic" pitchFamily="50" charset="-127"/>
              </a:defRPr>
            </a:lvl8pPr>
            <a:lvl9pPr marL="1489803" algn="l" defTabSz="799216" rtl="0" fontAlgn="base">
              <a:spcBef>
                <a:spcPct val="0"/>
              </a:spcBef>
              <a:spcAft>
                <a:spcPct val="0"/>
              </a:spcAft>
              <a:defRPr sz="2119">
                <a:solidFill>
                  <a:schemeClr val="tx1"/>
                </a:solidFill>
                <a:latin typeface="Verdana" pitchFamily="34" charset="0"/>
                <a:ea typeface="Malgun Gothic" pitchFamily="50" charset="-127"/>
              </a:defRPr>
            </a:lvl9pPr>
          </a:lstStyle>
          <a:p>
            <a:pPr latinLnBrk="0"/>
            <a:r>
              <a:rPr lang="ko-KR" altLang="en-US" sz="3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군부대 축전지 안전교육 실시 </a:t>
            </a:r>
            <a:endParaRPr lang="ko-KR" altLang="en-US" sz="3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2582545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alpha val="3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-324544" y="-171400"/>
            <a:ext cx="4680520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85800">
              <a:lnSpc>
                <a:spcPct val="200000"/>
              </a:lnSpc>
              <a:defRPr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▣</a:t>
            </a:r>
            <a:r>
              <a:rPr lang="en-US" altLang="ko-KR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군부대 축전지 안전교육 실시</a:t>
            </a:r>
            <a:endParaRPr lang="en-US" altLang="ko-KR" sz="2000" spc="-188" dirty="0">
              <a:solidFill>
                <a:srgbClr val="464646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67544" y="836712"/>
            <a:ext cx="838453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추진 배경 </a:t>
            </a:r>
            <a:endParaRPr lang="en-US" altLang="ko-KR" sz="1200" dirty="0" smtClean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   -.  2023.12.01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발생한 제 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2730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부대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제 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9175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부대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(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김포 소재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의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축전지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(6TN)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파열 사고 후속 조치로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군부대에서</a:t>
            </a:r>
            <a:endParaRPr lang="en-US" altLang="ko-KR" sz="1200" dirty="0" smtClean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        운용중인 축전지 사고 예방 및  올바른 유지보수 방법을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홍보하기 위한 안전사고 예방교육 실시를 검토 함</a:t>
            </a:r>
            <a:endParaRPr lang="en-US" altLang="ko-KR" sz="1200" dirty="0" smtClean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2. 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기대 효과 </a:t>
            </a:r>
            <a:endParaRPr lang="en-US" altLang="ko-KR" sz="1200" dirty="0" smtClean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  -. 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축전지 유지보수 교육을 통한 안전사고 예방</a:t>
            </a:r>
            <a:endParaRPr lang="en-US" altLang="ko-KR" sz="1200" dirty="0" smtClean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   -. 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국가 기관 업무지원을 통한 대외 홍보 효과 및 브랜드 이미지 함양 기대</a:t>
            </a:r>
            <a:endParaRPr lang="en-US" altLang="ko-KR" sz="1200" dirty="0" smtClean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3.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교육 일정 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/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교육 시간 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2024.10.29</a:t>
            </a:r>
            <a:r>
              <a:rPr lang="en-US" altLang="ko-KR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화</a:t>
            </a:r>
            <a:r>
              <a:rPr lang="en-US" altLang="ko-KR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 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~ 11.20</a:t>
            </a:r>
            <a:r>
              <a:rPr lang="en-US" altLang="ko-KR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수</a:t>
            </a:r>
            <a:r>
              <a:rPr lang="en-US" altLang="ko-KR" sz="10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 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/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부대별 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시간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이상</a:t>
            </a:r>
            <a:endParaRPr lang="en-US" altLang="ko-KR" sz="1200" dirty="0" smtClean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4. 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교육 장소 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수도군단 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17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사단  포함  전국 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11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개 군부대</a:t>
            </a:r>
            <a:r>
              <a:rPr lang="en-US" altLang="ko-KR" sz="10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총 </a:t>
            </a:r>
            <a:r>
              <a:rPr lang="en-US" altLang="ko-KR" sz="10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1,000</a:t>
            </a:r>
            <a:r>
              <a:rPr lang="ko-KR" altLang="en-US" sz="10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명 이상</a:t>
            </a:r>
            <a:r>
              <a:rPr lang="en-US" altLang="ko-KR" sz="10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5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 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교육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대상 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육군 기동 </a:t>
            </a:r>
            <a:r>
              <a:rPr lang="ko-KR" altLang="en-US" sz="1200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정비과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축전지 취급 인원 </a:t>
            </a:r>
            <a:r>
              <a:rPr lang="en-US" altLang="ko-KR" sz="10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간부 및 용사</a:t>
            </a:r>
            <a:r>
              <a:rPr lang="en-US" altLang="ko-KR" sz="10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</a:t>
            </a:r>
            <a:r>
              <a:rPr lang="ko-KR" altLang="en-US" sz="10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endParaRPr lang="en-US" altLang="ko-KR" sz="1000" dirty="0" smtClean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6. 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교육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내용 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축전지 특성 이론 및 유지보수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관리 방법  및 교육 동영상 제작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배포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                 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7. 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진행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현황 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 CS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 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현장방문 이론 교육 및 유지보수 방법 지도</a:t>
            </a:r>
            <a:endParaRPr lang="en-US" altLang="ko-KR" sz="1200" dirty="0" smtClean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                     </a:t>
            </a:r>
            <a:r>
              <a:rPr lang="ko-KR" altLang="en-US" sz="1200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브랜드팀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동영상 촬영 지원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(1,2,3, </a:t>
            </a:r>
            <a:r>
              <a:rPr lang="ko-KR" altLang="en-US" sz="10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수도</a:t>
            </a:r>
            <a:r>
              <a:rPr lang="en-US" altLang="ko-KR" sz="10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0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군단</a:t>
            </a:r>
            <a:r>
              <a:rPr lang="en-US" altLang="ko-KR" sz="10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 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편집하여 육군 전체 배포 예정</a:t>
            </a:r>
            <a:endParaRPr lang="en-US" altLang="ko-KR" sz="1200" dirty="0" smtClean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8. 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기  타 </a:t>
            </a: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  -. 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육군본부와 사전 협의 완료한 </a:t>
            </a:r>
            <a:r>
              <a:rPr lang="ko-KR" altLang="en-US" sz="1200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사안임</a:t>
            </a:r>
            <a:endParaRPr lang="en-US" altLang="ko-KR" sz="1200" dirty="0" smtClean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  -. 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교육 대상 군부대가 전국</a:t>
            </a:r>
            <a:r>
              <a:rPr lang="en-US" altLang="ko-KR" sz="10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수도권</a:t>
            </a:r>
            <a:r>
              <a:rPr lang="en-US" altLang="ko-KR" sz="10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0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강원권</a:t>
            </a:r>
            <a:r>
              <a:rPr lang="en-US" altLang="ko-KR" sz="10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0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경상권</a:t>
            </a:r>
            <a:r>
              <a:rPr lang="en-US" altLang="ko-KR" sz="10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000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전라권</a:t>
            </a:r>
            <a:r>
              <a:rPr lang="en-US" altLang="ko-KR" sz="10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으로 분포되어 있어 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교육 진행자 복수 선정 예정 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CS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  </a:t>
            </a: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 -. 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교육내용 동영상 촬영 후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군부대 전파 및 당사 홍보용으로 활용 예정 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1200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브랜드팀</a:t>
            </a:r>
            <a:endParaRPr lang="en-US" altLang="ko-KR" sz="1200" dirty="0" smtClean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endParaRPr lang="en-US" altLang="ko-KR" sz="1200" dirty="0" smtClean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L="228600" indent="-228600">
              <a:lnSpc>
                <a:spcPct val="150000"/>
              </a:lnSpc>
              <a:buFontTx/>
              <a:buAutoNum type="arabicPeriod" startAt="9"/>
            </a:pP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유 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첨</a:t>
            </a:r>
            <a:endParaRPr lang="en-US" altLang="ko-KR" sz="1200" dirty="0" smtClean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-.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제 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2730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부대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제 </a:t>
            </a:r>
            <a:r>
              <a:rPr lang="en-US" altLang="ko-KR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9175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부대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파열 사고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현황표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 </a:t>
            </a: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-.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육군본부 공문</a:t>
            </a:r>
            <a:endParaRPr lang="ko-KR" altLang="en-US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42036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alpha val="3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07504" y="-171400"/>
            <a:ext cx="62646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85800">
              <a:lnSpc>
                <a:spcPct val="200000"/>
              </a:lnSpc>
              <a:defRPr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▣</a:t>
            </a:r>
            <a:r>
              <a:rPr lang="en-US" altLang="ko-KR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유 첨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</a:t>
            </a: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제 </a:t>
            </a:r>
            <a:r>
              <a:rPr lang="en-US" altLang="ko-KR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2730</a:t>
            </a: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부대</a:t>
            </a:r>
            <a:r>
              <a:rPr lang="en-US" altLang="ko-KR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제 </a:t>
            </a:r>
            <a:r>
              <a:rPr lang="en-US" altLang="ko-KR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9175</a:t>
            </a: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부대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파열사고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현황표</a:t>
            </a:r>
            <a:endParaRPr lang="en-US" altLang="ko-KR" sz="2000" b="1" spc="-188" dirty="0">
              <a:solidFill>
                <a:srgbClr val="464646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0499257"/>
              </p:ext>
            </p:extLst>
          </p:nvPr>
        </p:nvGraphicFramePr>
        <p:xfrm>
          <a:off x="398576" y="532976"/>
          <a:ext cx="8406137" cy="6019800"/>
        </p:xfrm>
        <a:graphic>
          <a:graphicData uri="http://schemas.openxmlformats.org/drawingml/2006/table">
            <a:tbl>
              <a:tblPr firstRow="1" bandRow="1"/>
              <a:tblGrid>
                <a:gridCol w="1077080">
                  <a:extLst>
                    <a:ext uri="{9D8B030D-6E8A-4147-A177-3AD203B41FA5}">
                      <a16:colId xmlns:a16="http://schemas.microsoft.com/office/drawing/2014/main" val="70764525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754363143"/>
                    </a:ext>
                  </a:extLst>
                </a:gridCol>
                <a:gridCol w="3456384">
                  <a:extLst>
                    <a:ext uri="{9D8B030D-6E8A-4147-A177-3AD203B41FA5}">
                      <a16:colId xmlns:a16="http://schemas.microsoft.com/office/drawing/2014/main" val="331932470"/>
                    </a:ext>
                  </a:extLst>
                </a:gridCol>
                <a:gridCol w="1400212">
                  <a:extLst>
                    <a:ext uri="{9D8B030D-6E8A-4147-A177-3AD203B41FA5}">
                      <a16:colId xmlns:a16="http://schemas.microsoft.com/office/drawing/2014/main" val="2269631804"/>
                    </a:ext>
                  </a:extLst>
                </a:gridCol>
                <a:gridCol w="1176317">
                  <a:extLst>
                    <a:ext uri="{9D8B030D-6E8A-4147-A177-3AD203B41FA5}">
                      <a16:colId xmlns:a16="http://schemas.microsoft.com/office/drawing/2014/main" val="270707512"/>
                    </a:ext>
                  </a:extLst>
                </a:gridCol>
              </a:tblGrid>
              <a:tr h="205567"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일 자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내 용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현 황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관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련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자 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관련 자료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7913213"/>
                  </a:ext>
                </a:extLst>
              </a:tr>
              <a:tr h="843535"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2023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년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12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월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01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일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금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사고 접수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콜센터 최초 접수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-.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2730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부대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9175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부대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(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김포 소재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</a:p>
                    <a:p>
                      <a:pPr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2. 10</a:t>
                      </a:r>
                      <a:r>
                        <a:rPr lang="ko-KR" altLang="en-US" sz="1000" b="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분후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안양수도군단에서 내용 공유 요청 콜 접수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 - </a:t>
                      </a:r>
                      <a:r>
                        <a:rPr lang="ko-KR" altLang="en-US" sz="1000" b="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사고사례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전파로 인한 콜 접수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CS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팀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창원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품질경영팀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</a:p>
                    <a:p>
                      <a:pPr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산전고정형팀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0487632"/>
                  </a:ext>
                </a:extLst>
              </a:tr>
              <a:tr h="418223"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12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월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4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일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월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오전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09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시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차 현장 점검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marR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2730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부대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9175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부대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(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김포 소재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현장 합동점검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marR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CS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팀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창원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품질경영팀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</a:p>
                    <a:p>
                      <a:pPr marL="0" marR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산전고정형팀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246253"/>
                  </a:ext>
                </a:extLst>
              </a:tr>
              <a:tr h="418223"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12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월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5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일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화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오후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14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시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피해자 병사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병문안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indent="0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 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국군수도병원 입원중인 피해 </a:t>
                      </a:r>
                      <a:r>
                        <a:rPr lang="ko-KR" altLang="en-US" sz="10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강제헌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일병 합동 병문안</a:t>
                      </a:r>
                      <a:endParaRPr lang="en-US" altLang="ko-KR" sz="10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수송관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수송 군무원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</a:p>
                    <a:p>
                      <a:pPr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CS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팀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산전고정형팀</a:t>
                      </a:r>
                      <a:endParaRPr lang="en-US" altLang="ko-KR" sz="10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7159067"/>
                  </a:ext>
                </a:extLst>
              </a:tr>
              <a:tr h="418223"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12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월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5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일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화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오후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18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시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군사경찰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헌병대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</a:p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수사관 </a:t>
                      </a:r>
                      <a:r>
                        <a:rPr lang="ko-KR" altLang="en-US" sz="10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유선통화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indent="0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 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파열 배터리에 대한 기술적인 부분과 향후 교육 요청 등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</a:p>
                    <a:p>
                      <a:pPr marL="0" indent="0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 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부대에 소견서 </a:t>
                      </a:r>
                      <a:r>
                        <a:rPr lang="ko-KR" altLang="en-US" sz="10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발송시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군사경찰에도 공유 요청</a:t>
                      </a:r>
                      <a:endParaRPr lang="en-US" altLang="ko-KR" sz="10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CS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팀</a:t>
                      </a:r>
                      <a:endParaRPr lang="en-US" altLang="ko-KR" sz="10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9605763"/>
                  </a:ext>
                </a:extLst>
              </a:tr>
              <a:tr h="418223"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12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월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6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일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수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 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오후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14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시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 소견서 발송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indent="0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2730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부대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9175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부대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(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김포 소재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</a:p>
                    <a:p>
                      <a:pPr marL="0" indent="0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 </a:t>
                      </a:r>
                      <a:r>
                        <a:rPr lang="ko-KR" altLang="en-US" sz="1000" b="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군사경찰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헌병대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수사관</a:t>
                      </a:r>
                      <a:endParaRPr lang="en-US" altLang="ko-KR" sz="10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CS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팀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0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품질경영팀</a:t>
                      </a:r>
                      <a:endParaRPr lang="en-US" altLang="ko-KR" sz="10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2132179"/>
                  </a:ext>
                </a:extLst>
              </a:tr>
              <a:tr h="630879"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12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월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7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일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목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오후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14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시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피해병사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병문안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indent="0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 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병사 얼굴 전반 찰과상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/ 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입술 옆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4CM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꿰맴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/ 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안구 파편 유입      </a:t>
                      </a:r>
                      <a:endParaRPr lang="en-US" altLang="ko-KR" sz="10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 (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안구내 파편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개중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개만 제거수술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</a:p>
                    <a:p>
                      <a:pPr marL="0" indent="0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 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설명과 위로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배터리 안전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/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유지보수 교육 지원 약속</a:t>
                      </a:r>
                      <a:endParaRPr lang="en-US" altLang="ko-KR" sz="10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endParaRPr lang="en-US" altLang="ko-KR" sz="10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9938625"/>
                  </a:ext>
                </a:extLst>
              </a:tr>
              <a:tr h="772649"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2024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년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5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월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뉴스 기사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공표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indent="0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 </a:t>
                      </a:r>
                      <a:r>
                        <a:rPr lang="ko-KR" altLang="en-US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연합뉴스 기자와 용산 국방부에서 </a:t>
                      </a:r>
                      <a:r>
                        <a:rPr lang="ko-KR" altLang="en-US" sz="1000" u="none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사건브리핑</a:t>
                      </a:r>
                      <a:r>
                        <a:rPr lang="ko-KR" altLang="en-US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미팅 진행</a:t>
                      </a:r>
                      <a:endParaRPr lang="en-US" altLang="ko-KR" sz="1000" u="none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  -. </a:t>
                      </a:r>
                      <a:r>
                        <a:rPr lang="ko-KR" altLang="en-US" sz="1000" u="none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브랜드팀장</a:t>
                      </a:r>
                      <a:r>
                        <a:rPr lang="en-US" altLang="ko-KR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000" u="none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총무팀</a:t>
                      </a:r>
                      <a:r>
                        <a:rPr lang="en-US" altLang="ko-KR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CS</a:t>
                      </a:r>
                      <a:r>
                        <a:rPr lang="ko-KR" altLang="en-US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팀 </a:t>
                      </a:r>
                      <a:r>
                        <a:rPr lang="ko-KR" altLang="en-US" sz="1000" u="none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중부파트장</a:t>
                      </a:r>
                      <a:endParaRPr lang="en-US" altLang="ko-KR" sz="1000" u="none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ko-KR" altLang="en-US" sz="10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브랜드실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0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총무팀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CS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팀</a:t>
                      </a:r>
                      <a:endParaRPr lang="en-US" altLang="ko-KR" sz="10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hlinkClick r:id="rId4"/>
                        </a:rPr>
                        <a:t>https://www.yna.co.kr/view/AKR20240510100200504?input=1195m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7426035"/>
                  </a:ext>
                </a:extLst>
              </a:tr>
              <a:tr h="418223"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2024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년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5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월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세방이의순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재단차원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도의적 지원금 전달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indent="0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 </a:t>
                      </a:r>
                      <a:r>
                        <a:rPr lang="ko-KR" altLang="en-US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배터리 제조사는 제조상 과실이 아닌 재단에서 도의적 차원     </a:t>
                      </a:r>
                      <a:endParaRPr lang="en-US" altLang="ko-KR" sz="1000" u="none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ko-KR" altLang="en-US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  에서의</a:t>
                      </a:r>
                      <a:r>
                        <a:rPr lang="en-US" altLang="ko-KR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피해자에 대한 보상 완료</a:t>
                      </a:r>
                      <a:r>
                        <a:rPr lang="en-US" altLang="ko-KR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(500</a:t>
                      </a:r>
                      <a:r>
                        <a:rPr lang="ko-KR" altLang="en-US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만원</a:t>
                      </a:r>
                      <a:r>
                        <a:rPr lang="en-US" altLang="ko-KR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ko-KR" altLang="en-US" sz="10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브랜드실</a:t>
                      </a:r>
                      <a:endParaRPr lang="en-US" altLang="ko-KR" sz="10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endParaRPr lang="en-US" altLang="ko-KR" sz="10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4723791"/>
                  </a:ext>
                </a:extLst>
              </a:tr>
              <a:tr h="1056190"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2024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년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10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월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배터리 교육 예정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indent="0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 </a:t>
                      </a:r>
                      <a:r>
                        <a:rPr lang="ko-KR" altLang="en-US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육군 </a:t>
                      </a:r>
                      <a:r>
                        <a:rPr lang="en-US" altLang="ko-KR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11</a:t>
                      </a:r>
                      <a:r>
                        <a:rPr lang="ko-KR" altLang="en-US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개 군단</a:t>
                      </a:r>
                      <a:r>
                        <a:rPr lang="en-US" altLang="ko-KR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사단 대상으로 배터리 교육 진행</a:t>
                      </a:r>
                      <a:endParaRPr lang="en-US" altLang="ko-KR" sz="1000" u="none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 </a:t>
                      </a:r>
                      <a:r>
                        <a:rPr lang="ko-KR" altLang="en-US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교육 인원은 부대별 약 </a:t>
                      </a:r>
                      <a:r>
                        <a:rPr lang="en-US" altLang="ko-KR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100</a:t>
                      </a:r>
                      <a:r>
                        <a:rPr lang="ko-KR" altLang="en-US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명 이상</a:t>
                      </a:r>
                      <a:endParaRPr lang="en-US" altLang="ko-KR" sz="1000" u="none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3. </a:t>
                      </a:r>
                      <a:r>
                        <a:rPr lang="ko-KR" altLang="en-US" sz="1000" u="none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교육영상</a:t>
                      </a:r>
                      <a:r>
                        <a:rPr lang="ko-KR" altLang="en-US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1000" u="none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촬영후</a:t>
                      </a:r>
                      <a:r>
                        <a:rPr lang="ko-KR" altLang="en-US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편집하여 육군본부 전체 배포 예정</a:t>
                      </a:r>
                      <a:endParaRPr lang="en-US" altLang="ko-KR" sz="1000" u="none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4. </a:t>
                      </a:r>
                      <a:r>
                        <a:rPr lang="ko-KR" altLang="en-US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군부대 대상 교육 뉴스 기사 배포 및 촬영 영상 일부 당사           </a:t>
                      </a:r>
                      <a:endParaRPr lang="en-US" altLang="ko-KR" sz="1000" u="none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 </a:t>
                      </a:r>
                      <a:r>
                        <a:rPr lang="ko-KR" altLang="en-US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홍보물 </a:t>
                      </a:r>
                      <a:r>
                        <a:rPr lang="ko-KR" altLang="en-US" sz="1000" u="none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제작키로</a:t>
                      </a:r>
                      <a:r>
                        <a:rPr lang="ko-KR" altLang="en-US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협의 완료</a:t>
                      </a:r>
                      <a:r>
                        <a:rPr lang="en-US" altLang="ko-KR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육군본부 </a:t>
                      </a:r>
                      <a:r>
                        <a:rPr lang="ko-KR" altLang="en-US" sz="1000" u="none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정훈실</a:t>
                      </a:r>
                      <a:r>
                        <a:rPr lang="en-US" altLang="ko-KR" sz="1000" u="none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marR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CS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팀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0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브랜드실</a:t>
                      </a:r>
                      <a:endParaRPr lang="en-US" altLang="ko-KR" sz="10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799428" rtl="0" eaLnBrk="1" latinLnBrk="0" hangingPunct="1">
                        <a:defRPr sz="1467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399714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799428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19914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598855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1998570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398283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2797996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197711" algn="l" defTabSz="799428" rtl="0" eaLnBrk="1" latinLnBrk="0" hangingPunct="1">
                        <a:defRPr sz="1548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endParaRPr lang="en-US" altLang="ko-KR" sz="10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9415324"/>
                  </a:ext>
                </a:extLst>
              </a:tr>
            </a:tbl>
          </a:graphicData>
        </a:graphic>
      </p:graphicFrame>
      <p:graphicFrame>
        <p:nvGraphicFramePr>
          <p:cNvPr id="6" name="개체 5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4759662"/>
              </p:ext>
            </p:extLst>
          </p:nvPr>
        </p:nvGraphicFramePr>
        <p:xfrm>
          <a:off x="7884376" y="1709952"/>
          <a:ext cx="664955" cy="5760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4" name="프레젠테이션" showAsIcon="1" r:id="rId5" imgW="914400" imgH="792360" progId="PowerPoint.Show.12">
                  <p:embed/>
                </p:oleObj>
              </mc:Choice>
              <mc:Fallback>
                <p:oleObj name="프레젠테이션" showAsIcon="1" r:id="rId5" imgW="914400" imgH="792360" progId="PowerPoint.Show.12">
                  <p:embed/>
                  <p:pic>
                    <p:nvPicPr>
                      <p:cNvPr id="2" name="개체 1">
                        <a:hlinkClick r:id="" action="ppaction://ole?verb=0"/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884376" y="1709952"/>
                        <a:ext cx="664955" cy="5760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개체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5874096"/>
              </p:ext>
            </p:extLst>
          </p:nvPr>
        </p:nvGraphicFramePr>
        <p:xfrm>
          <a:off x="7828424" y="3068960"/>
          <a:ext cx="732387" cy="6344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5" name="한글 문서" showAsIcon="1" r:id="rId7" imgW="914400" imgH="792360" progId="Hwp.Document.110">
                  <p:embed/>
                </p:oleObj>
              </mc:Choice>
              <mc:Fallback>
                <p:oleObj name="한글 문서" showAsIcon="1" r:id="rId7" imgW="914400" imgH="792360" progId="Hwp.Document.110">
                  <p:embed/>
                  <p:pic>
                    <p:nvPicPr>
                      <p:cNvPr id="6" name="개체 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828424" y="3068960"/>
                        <a:ext cx="732387" cy="63448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개체 7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19193370"/>
              </p:ext>
            </p:extLst>
          </p:nvPr>
        </p:nvGraphicFramePr>
        <p:xfrm>
          <a:off x="7737417" y="5621132"/>
          <a:ext cx="914400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6" name="프레젠테이션" showAsIcon="1" r:id="rId9" imgW="914400" imgH="792360" progId="PowerPoint.Show.12">
                  <p:embed/>
                </p:oleObj>
              </mc:Choice>
              <mc:Fallback>
                <p:oleObj name="프레젠테이션" showAsIcon="1" r:id="rId9" imgW="914400" imgH="792360" progId="PowerPoint.Show.12">
                  <p:embed/>
                  <p:pic>
                    <p:nvPicPr>
                      <p:cNvPr id="3" name="개체 2">
                        <a:hlinkClick r:id="" action="ppaction://ole?verb=0"/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737417" y="5621132"/>
                        <a:ext cx="914400" cy="792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82424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V="1">
            <a:off x="273603" y="426773"/>
            <a:ext cx="8656085" cy="16797"/>
          </a:xfrm>
          <a:prstGeom prst="line">
            <a:avLst/>
          </a:prstGeom>
          <a:ln w="31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/>
          <p:cNvSpPr/>
          <p:nvPr/>
        </p:nvSpPr>
        <p:spPr>
          <a:xfrm>
            <a:off x="-1404664" y="-99392"/>
            <a:ext cx="62646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85800">
              <a:lnSpc>
                <a:spcPct val="200000"/>
              </a:lnSpc>
              <a:defRPr/>
            </a:pPr>
            <a:r>
              <a:rPr lang="ko-KR" altLang="en-US" sz="16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▣</a:t>
            </a:r>
            <a:r>
              <a:rPr lang="en-US" altLang="ko-KR" sz="16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6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유 첨 </a:t>
            </a:r>
            <a:r>
              <a:rPr lang="en-US" altLang="ko-KR" sz="16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</a:t>
            </a:r>
            <a:r>
              <a:rPr lang="ko-KR" altLang="en-US" sz="16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육군본부 접수 공문</a:t>
            </a:r>
            <a:endParaRPr lang="en-US" altLang="ko-KR" sz="1600" b="1" spc="-188" dirty="0">
              <a:solidFill>
                <a:srgbClr val="464646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656" y="620688"/>
            <a:ext cx="5472608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096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Bain Korean">
  <a:themeElements>
    <a:clrScheme name="bain_latest">
      <a:dk1>
        <a:sysClr val="windowText" lastClr="000000"/>
      </a:dk1>
      <a:lt1>
        <a:srgbClr val="DDDDDD"/>
      </a:lt1>
      <a:dk2>
        <a:srgbClr val="FFFFFF"/>
      </a:dk2>
      <a:lt2>
        <a:srgbClr val="FFFFFF"/>
      </a:lt2>
      <a:accent1>
        <a:srgbClr val="DDDDDD"/>
      </a:accent1>
      <a:accent2>
        <a:srgbClr val="FFFFFF"/>
      </a:accent2>
      <a:accent3>
        <a:srgbClr val="CC0000"/>
      </a:accent3>
      <a:accent4>
        <a:srgbClr val="B2B2B2"/>
      </a:accent4>
      <a:accent5>
        <a:srgbClr val="777777"/>
      </a:accent5>
      <a:accent6>
        <a:srgbClr val="333333"/>
      </a:accent6>
      <a:hlink>
        <a:srgbClr val="000000"/>
      </a:hlink>
      <a:folHlink>
        <a:srgbClr val="CC0000"/>
      </a:folHlink>
    </a:clrScheme>
    <a:fontScheme name="Bain Korean">
      <a:majorFont>
        <a:latin typeface="Verdana"/>
        <a:ea typeface="Malgun Gothic"/>
        <a:cs typeface=""/>
      </a:majorFont>
      <a:minorFont>
        <a:latin typeface="Verdana"/>
        <a:ea typeface="Malgun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4"/>
        </a:solidFill>
        <a:ln w="19050">
          <a:noFill/>
        </a:ln>
      </a:spPr>
      <a:bodyPr lIns="36000" tIns="36000" rIns="36000" bIns="36000" rtlCol="0" anchor="ctr"/>
      <a:lstStyle>
        <a:defPPr algn="ctr">
          <a:defRPr sz="20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noFill/>
        <a:ln w="19050" cap="flat" cmpd="sng" algn="ctr">
          <a:solidFill>
            <a:sysClr val="windowText" lastClr="000000"/>
          </a:solidFill>
          <a:prstDash val="solid"/>
        </a:ln>
        <a:effectLst/>
      </a:spPr>
      <a:bodyPr/>
      <a:lstStyle/>
    </a:lnDef>
    <a:txDef>
      <a:spPr>
        <a:noFill/>
      </a:spPr>
      <a:bodyPr wrap="square" lIns="36000" tIns="36000" rIns="36000" bIns="36000" rtlCol="0">
        <a:spAutoFit/>
      </a:bodyPr>
      <a:lstStyle>
        <a:defPPr>
          <a:defRPr sz="20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Bain Korean.potx" id="{B6E35DE3-A03E-43C6-BF49-8006ABE56699}" vid="{A678EEDF-6F2C-49CB-8D55-A3DDC7CBF83B}"/>
    </a:ext>
  </a:extLst>
</a:theme>
</file>

<file path=ppt/theme/theme3.xml><?xml version="1.0" encoding="utf-8"?>
<a:theme xmlns:a="http://schemas.openxmlformats.org/drawingml/2006/main" name="2_Bain Korean">
  <a:themeElements>
    <a:clrScheme name="bain_latest">
      <a:dk1>
        <a:sysClr val="windowText" lastClr="000000"/>
      </a:dk1>
      <a:lt1>
        <a:srgbClr val="DDDDDD"/>
      </a:lt1>
      <a:dk2>
        <a:srgbClr val="FFFFFF"/>
      </a:dk2>
      <a:lt2>
        <a:srgbClr val="FFFFFF"/>
      </a:lt2>
      <a:accent1>
        <a:srgbClr val="DDDDDD"/>
      </a:accent1>
      <a:accent2>
        <a:srgbClr val="FFFFFF"/>
      </a:accent2>
      <a:accent3>
        <a:srgbClr val="CC0000"/>
      </a:accent3>
      <a:accent4>
        <a:srgbClr val="B2B2B2"/>
      </a:accent4>
      <a:accent5>
        <a:srgbClr val="777777"/>
      </a:accent5>
      <a:accent6>
        <a:srgbClr val="333333"/>
      </a:accent6>
      <a:hlink>
        <a:srgbClr val="000000"/>
      </a:hlink>
      <a:folHlink>
        <a:srgbClr val="CC0000"/>
      </a:folHlink>
    </a:clrScheme>
    <a:fontScheme name="Bain Korean">
      <a:majorFont>
        <a:latin typeface="Verdana"/>
        <a:ea typeface="Malgun Gothic"/>
        <a:cs typeface=""/>
      </a:majorFont>
      <a:minorFont>
        <a:latin typeface="Verdana"/>
        <a:ea typeface="Malgun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4"/>
        </a:solidFill>
        <a:ln w="19050">
          <a:noFill/>
        </a:ln>
      </a:spPr>
      <a:bodyPr lIns="36000" tIns="36000" rIns="36000" bIns="36000" rtlCol="0" anchor="ctr"/>
      <a:lstStyle>
        <a:defPPr algn="ctr">
          <a:defRPr sz="20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noFill/>
        <a:ln w="19050" cap="flat" cmpd="sng" algn="ctr">
          <a:solidFill>
            <a:sysClr val="windowText" lastClr="000000"/>
          </a:solidFill>
          <a:prstDash val="solid"/>
        </a:ln>
        <a:effectLst/>
      </a:spPr>
      <a:bodyPr/>
      <a:lstStyle/>
    </a:lnDef>
    <a:txDef>
      <a:spPr>
        <a:noFill/>
      </a:spPr>
      <a:bodyPr wrap="square" lIns="36000" tIns="36000" rIns="36000" bIns="36000" rtlCol="0">
        <a:spAutoFit/>
      </a:bodyPr>
      <a:lstStyle>
        <a:defPPr>
          <a:defRPr sz="20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Bain Korean.potx" id="{B6E35DE3-A03E-43C6-BF49-8006ABE56699}" vid="{A678EEDF-6F2C-49CB-8D55-A3DDC7CBF83B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1266</TotalTime>
  <Words>675</Words>
  <Application>Microsoft Office PowerPoint</Application>
  <PresentationFormat>화면 슬라이드 쇼(4:3)</PresentationFormat>
  <Paragraphs>94</Paragraphs>
  <Slides>4</Slides>
  <Notes>3</Notes>
  <HiddenSlides>0</HiddenSlides>
  <MMClips>0</MMClips>
  <ScaleCrop>false</ScaleCrop>
  <HeadingPairs>
    <vt:vector size="8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3</vt:i4>
      </vt:variant>
      <vt:variant>
        <vt:lpstr>포함된 OLE 서버</vt:lpstr>
      </vt:variant>
      <vt:variant>
        <vt:i4>3</vt:i4>
      </vt:variant>
      <vt:variant>
        <vt:lpstr>슬라이드 제목</vt:lpstr>
      </vt:variant>
      <vt:variant>
        <vt:i4>4</vt:i4>
      </vt:variant>
    </vt:vector>
  </HeadingPairs>
  <TitlesOfParts>
    <vt:vector size="18" baseType="lpstr">
      <vt:lpstr>굴림</vt:lpstr>
      <vt:lpstr>맑은 고딕</vt:lpstr>
      <vt:lpstr>맑은 고딕</vt:lpstr>
      <vt:lpstr>세방고딕 Regular</vt:lpstr>
      <vt:lpstr>Arial</vt:lpstr>
      <vt:lpstr>Marlett</vt:lpstr>
      <vt:lpstr>Verdana</vt:lpstr>
      <vt:lpstr>Wingdings</vt:lpstr>
      <vt:lpstr>Office 테마</vt:lpstr>
      <vt:lpstr>1_Bain Korean</vt:lpstr>
      <vt:lpstr>2_Bain Korean</vt:lpstr>
      <vt:lpstr>프레젠테이션</vt:lpstr>
      <vt:lpstr>한글 문서</vt:lpstr>
      <vt:lpstr>Microsoft 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user</cp:lastModifiedBy>
  <cp:revision>86</cp:revision>
  <cp:lastPrinted>2021-02-01T01:53:36Z</cp:lastPrinted>
  <dcterms:created xsi:type="dcterms:W3CDTF">2018-07-03T00:02:36Z</dcterms:created>
  <dcterms:modified xsi:type="dcterms:W3CDTF">2024-10-21T01:54:25Z</dcterms:modified>
</cp:coreProperties>
</file>