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6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2026-06-08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212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2026-06-08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7502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주요문제 발생현황 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화순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L-6240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파열 </a:t>
            </a:r>
            <a:r>
              <a:rPr lang="en-US" altLang="ko-KR" sz="1000" b="1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sz="1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2026.06.08]</a:t>
            </a:r>
            <a:endParaRPr lang="en-US" altLang="ko-KR" sz="10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554118"/>
              </p:ext>
            </p:extLst>
          </p:nvPr>
        </p:nvGraphicFramePr>
        <p:xfrm>
          <a:off x="107504" y="668906"/>
          <a:ext cx="4660410" cy="6072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10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00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화순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CC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[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전남 화순군소재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박경문 실장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010-7738-9694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261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L-6240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No.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2025.06.25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6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’25.07.01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26.06.08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관리카트용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박성철 책임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39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’25.07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2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인승 관리카트용 배터리 장착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’26.06.07(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10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시경 카트 이동 중  배터리 파열발생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됨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카트운용을 위해 파열배터리 탈거 후 대체 배터리 장착 후 운행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10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外 피해없음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6307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전압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및 비중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: 6.08V ,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전셀 액고갈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→미파열 배터리 전해액 확인시 금일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(6/8)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오전 정제수 보충 후 충전 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진행중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 상태 양호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–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스파크 흔적 없음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극판 상태 확인결과 액고갈 상태 지속 운용에 따른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Strap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부식 발생 확인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919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전해액 고갈상태 지속 운용에 따른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Starp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부식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내부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Spark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발생에 따른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파열 발생 됨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554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파열원인 확인 및 배터리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무상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교체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5798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제조상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이상없으며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정제수 보충 지연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관리미흡에 의해 발생된 사안임에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따라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무상교체 불가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유상구매 권유 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 [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판촉물 제공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관리용카트 주기적 전해액량 확인 후 정제수 보충관리 권유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026" y="678537"/>
            <a:ext cx="4307904" cy="610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0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11634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7719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화순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L-6240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2026.06.08]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207390" y="1591080"/>
            <a:ext cx="8901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ko-KR" altLang="en-US" sz="1200" b="1">
                <a:latin typeface="세방고딕 Regular"/>
                <a:ea typeface="세방고딕 Regular"/>
              </a:rPr>
              <a:t>제조상 이상없으며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r>
              <a:rPr lang="ko-KR" altLang="en-US" sz="1200" b="1">
                <a:latin typeface="세방고딕 Regular"/>
                <a:ea typeface="세방고딕 Regular"/>
              </a:rPr>
              <a:t>정제수 보충 지연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r>
              <a:rPr lang="ko-KR" altLang="en-US" sz="1200" b="1">
                <a:latin typeface="세방고딕 Regular"/>
                <a:ea typeface="세방고딕 Regular"/>
              </a:rPr>
              <a:t>관리미흡에 의해 발생된 </a:t>
            </a:r>
            <a:r>
              <a:rPr lang="ko-KR" altLang="en-US" sz="1200" b="1">
                <a:latin typeface="세방고딕 Regular"/>
                <a:ea typeface="세방고딕 Regular"/>
              </a:rPr>
              <a:t>사안임에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따라무상교체 </a:t>
            </a:r>
            <a:r>
              <a:rPr lang="ko-KR" altLang="en-US" sz="1200" b="1">
                <a:latin typeface="세방고딕 Regular"/>
                <a:ea typeface="세방고딕 Regular"/>
              </a:rPr>
              <a:t>불가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r>
              <a:rPr lang="ko-KR" altLang="en-US" sz="1200" b="1">
                <a:latin typeface="세방고딕 Regular"/>
                <a:ea typeface="세방고딕 Regular"/>
              </a:rPr>
              <a:t>유상구매 권유 함</a:t>
            </a:r>
            <a:r>
              <a:rPr lang="en-US" altLang="ko-KR" sz="1200" b="1">
                <a:latin typeface="세방고딕 Regular"/>
                <a:ea typeface="세방고딕 Regular"/>
              </a:rPr>
              <a:t>. [</a:t>
            </a:r>
            <a:r>
              <a:rPr lang="ko-KR" altLang="en-US" sz="1200" b="1">
                <a:latin typeface="세방고딕 Regular"/>
                <a:ea typeface="세방고딕 Regular"/>
              </a:rPr>
              <a:t>판촉물 제공</a:t>
            </a:r>
            <a:r>
              <a:rPr lang="en-US" altLang="ko-KR" sz="1200" b="1">
                <a:latin typeface="세방고딕 Regular"/>
                <a:ea typeface="세방고딕 Regular"/>
              </a:rPr>
              <a:t>]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258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208</cp:revision>
  <cp:lastPrinted>2025-12-03T08:48:21Z</cp:lastPrinted>
  <dcterms:created xsi:type="dcterms:W3CDTF">2018-07-03T00:02:36Z</dcterms:created>
  <dcterms:modified xsi:type="dcterms:W3CDTF">2026-06-08T06:36:39Z</dcterms:modified>
  <cp:version/>
</cp:coreProperties>
</file>