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38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26491-BCB9-4659-A3BB-49459F5BEF2C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EA15-E43A-4087-AD6F-17A5944722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1247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26491-BCB9-4659-A3BB-49459F5BEF2C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EA15-E43A-4087-AD6F-17A5944722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6754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26491-BCB9-4659-A3BB-49459F5BEF2C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EA15-E43A-4087-AD6F-17A5944722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1852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26491-BCB9-4659-A3BB-49459F5BEF2C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EA15-E43A-4087-AD6F-17A5944722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025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26491-BCB9-4659-A3BB-49459F5BEF2C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EA15-E43A-4087-AD6F-17A5944722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4614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26491-BCB9-4659-A3BB-49459F5BEF2C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EA15-E43A-4087-AD6F-17A5944722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2084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26491-BCB9-4659-A3BB-49459F5BEF2C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EA15-E43A-4087-AD6F-17A5944722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4441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26491-BCB9-4659-A3BB-49459F5BEF2C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EA15-E43A-4087-AD6F-17A5944722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9679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26491-BCB9-4659-A3BB-49459F5BEF2C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EA15-E43A-4087-AD6F-17A5944722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4733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26491-BCB9-4659-A3BB-49459F5BEF2C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EA15-E43A-4087-AD6F-17A5944722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315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26491-BCB9-4659-A3BB-49459F5BEF2C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EA15-E43A-4087-AD6F-17A5944722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2071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26491-BCB9-4659-A3BB-49459F5BEF2C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CEA15-E43A-4087-AD6F-17A5944722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2142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7E1768-A0FF-3528-79A3-2434059CC7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F12FF784-8C42-00F7-FFB7-9F2371B1CB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703664"/>
              </p:ext>
            </p:extLst>
          </p:nvPr>
        </p:nvGraphicFramePr>
        <p:xfrm>
          <a:off x="179743" y="814314"/>
          <a:ext cx="6982777" cy="2452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2818">
                  <a:extLst>
                    <a:ext uri="{9D8B030D-6E8A-4147-A177-3AD203B41FA5}">
                      <a16:colId xmlns:a16="http://schemas.microsoft.com/office/drawing/2014/main" val="4209526352"/>
                    </a:ext>
                  </a:extLst>
                </a:gridCol>
                <a:gridCol w="1614805">
                  <a:extLst>
                    <a:ext uri="{9D8B030D-6E8A-4147-A177-3AD203B41FA5}">
                      <a16:colId xmlns:a16="http://schemas.microsoft.com/office/drawing/2014/main" val="2567320739"/>
                    </a:ext>
                  </a:extLst>
                </a:gridCol>
                <a:gridCol w="701992">
                  <a:extLst>
                    <a:ext uri="{9D8B030D-6E8A-4147-A177-3AD203B41FA5}">
                      <a16:colId xmlns:a16="http://schemas.microsoft.com/office/drawing/2014/main" val="1069636812"/>
                    </a:ext>
                  </a:extLst>
                </a:gridCol>
                <a:gridCol w="643255">
                  <a:extLst>
                    <a:ext uri="{9D8B030D-6E8A-4147-A177-3AD203B41FA5}">
                      <a16:colId xmlns:a16="http://schemas.microsoft.com/office/drawing/2014/main" val="2561975354"/>
                    </a:ext>
                  </a:extLst>
                </a:gridCol>
                <a:gridCol w="643255">
                  <a:extLst>
                    <a:ext uri="{9D8B030D-6E8A-4147-A177-3AD203B41FA5}">
                      <a16:colId xmlns:a16="http://schemas.microsoft.com/office/drawing/2014/main" val="1726559379"/>
                    </a:ext>
                  </a:extLst>
                </a:gridCol>
                <a:gridCol w="643255">
                  <a:extLst>
                    <a:ext uri="{9D8B030D-6E8A-4147-A177-3AD203B41FA5}">
                      <a16:colId xmlns:a16="http://schemas.microsoft.com/office/drawing/2014/main" val="3936496111"/>
                    </a:ext>
                  </a:extLst>
                </a:gridCol>
                <a:gridCol w="643255">
                  <a:extLst>
                    <a:ext uri="{9D8B030D-6E8A-4147-A177-3AD203B41FA5}">
                      <a16:colId xmlns:a16="http://schemas.microsoft.com/office/drawing/2014/main" val="412413133"/>
                    </a:ext>
                  </a:extLst>
                </a:gridCol>
                <a:gridCol w="1140142">
                  <a:extLst>
                    <a:ext uri="{9D8B030D-6E8A-4147-A177-3AD203B41FA5}">
                      <a16:colId xmlns:a16="http://schemas.microsoft.com/office/drawing/2014/main" val="3769544556"/>
                    </a:ext>
                  </a:extLst>
                </a:gridCol>
              </a:tblGrid>
              <a:tr h="227975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형명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전압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(V)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비중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(25</a:t>
                      </a:r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℃</a:t>
                      </a:r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비고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711757"/>
                  </a:ext>
                </a:extLst>
              </a:tr>
              <a:tr h="27171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3</a:t>
                      </a:r>
                      <a:endParaRPr lang="ko-KR" altLang="en-US" sz="120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6738911"/>
                  </a:ext>
                </a:extLst>
              </a:tr>
              <a:tr h="380865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L-8240</a:t>
                      </a:r>
                      <a:endParaRPr lang="en-US" altLang="ko-KR" sz="120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4I05AC2/CC4I04I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8.15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1.202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1.202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1.201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1.207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보충전필요</a:t>
                      </a:r>
                      <a:endParaRPr lang="en-US" altLang="ko-KR" sz="120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잔량</a:t>
                      </a:r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8EA]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5904622"/>
                  </a:ext>
                </a:extLst>
              </a:tr>
              <a:tr h="380865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8.15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1.203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1.200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1.201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1.211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1335915"/>
                  </a:ext>
                </a:extLst>
              </a:tr>
              <a:tr h="380865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CC4J02I/4J07AC2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8.37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1.259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1.258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1.258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1.259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월중 출고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709527"/>
                  </a:ext>
                </a:extLst>
              </a:tr>
              <a:tr h="380865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CC5A23I/5A25A1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8.39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1.292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1.295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1.295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1.292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양호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3189349"/>
                  </a:ext>
                </a:extLst>
              </a:tr>
              <a:tr h="38086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L-6240</a:t>
                      </a:r>
                      <a:endParaRPr lang="en-US" altLang="ko-KR" sz="120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CC4K122I/4K13A1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6.35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1.266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1.267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1.266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-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양호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6774101"/>
                  </a:ext>
                </a:extLst>
              </a:tr>
            </a:tbl>
          </a:graphicData>
        </a:graphic>
      </p:graphicFrame>
      <p:cxnSp>
        <p:nvCxnSpPr>
          <p:cNvPr id="5" name="직선 연결선 4"/>
          <p:cNvCxnSpPr/>
          <p:nvPr/>
        </p:nvCxnSpPr>
        <p:spPr>
          <a:xfrm>
            <a:off x="0" y="591671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0" y="143435"/>
            <a:ext cx="4692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호남물류센터 보관품 비중확인결과 </a:t>
            </a:r>
            <a:r>
              <a:rPr lang="en-US" altLang="ko-KR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[’25.02.10]</a:t>
            </a:r>
            <a:endParaRPr lang="ko-KR" altLang="en-US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761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와이드스크린</PresentationFormat>
  <Paragraphs>46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세방고딕 Regular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Master</dc:creator>
  <cp:lastModifiedBy>Master</cp:lastModifiedBy>
  <cp:revision>1</cp:revision>
  <dcterms:created xsi:type="dcterms:W3CDTF">2025-02-11T07:15:25Z</dcterms:created>
  <dcterms:modified xsi:type="dcterms:W3CDTF">2025-02-11T07:16:00Z</dcterms:modified>
</cp:coreProperties>
</file>