
<file path=[Content_Types].xml><?xml version="1.0" encoding="utf-8"?>
<Types xmlns="http://schemas.openxmlformats.org/package/2006/content-types">
  <Override PartName="/ppt/notesSlides/notesSlide2.xml" ContentType="application/vnd.openxmlformats-officedocument.presentationml.notesSlide+xml"/>
  <Override PartName="/ppt/tags/tag8.xml" ContentType="application/vnd.openxmlformats-officedocument.presentationml.tags+xml"/>
  <Override PartName="/ppt/slideMasters/slideMaster1.xml" ContentType="application/vnd.openxmlformats-officedocument.presentationml.slideMaster+xml"/>
  <Override PartName="/ppt/slides/slide4.xml" ContentType="application/vnd.openxmlformats-officedocument.presentationml.slide+xml"/>
  <Override PartName="/ppt/slides/slide18.xml" ContentType="application/vnd.openxmlformats-officedocument.presentationml.slide+xml"/>
  <Override PartName="/ppt/slideLayouts/slideLayout4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3.xml" ContentType="application/vnd.openxmlformats-officedocument.theme+xml"/>
  <Override PartName="/ppt/tags/tag4.xml" ContentType="application/vnd.openxmlformats-officedocument.presentationml.tags+xml"/>
  <Override PartName="/ppt/slides/slide2.xml" ContentType="application/vnd.openxmlformats-officedocument.presentationml.slide+xml"/>
  <Override PartName="/ppt/slides/slide16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tags/tag2.xml" ContentType="application/vnd.openxmlformats-officedocument.presentationml.tags+xml"/>
  <Default Extension="rels" ContentType="application/vnd.openxmlformats-package.relationships+xml"/>
  <Default Extension="xml" ContentType="application/xml"/>
  <Override PartName="/ppt/slides/slide14.xml" ContentType="application/vnd.openxmlformats-officedocument.presentationml.slide+xml"/>
  <Override PartName="/ppt/slides/slide23.xml" ContentType="application/vnd.openxmlformats-officedocument.presentationml.slide+xml"/>
  <Override PartName="/ppt/notesMasters/notesMaster1.xml" ContentType="application/vnd.openxmlformats-officedocument.presentationml.notesMaster+xml"/>
  <Override PartName="/ppt/slideLayouts/slideLayout13.xml" ContentType="application/vnd.openxmlformats-officedocument.presentationml.slideLayout+xml"/>
  <Override PartName="/ppt/tags/tag29.xml" ContentType="application/vnd.openxmlformats-officedocument.presentationml.tags+xml"/>
  <Override PartName="/ppt/tags/tag38.xml" ContentType="application/vnd.openxmlformats-officedocument.presentationml.tags+xml"/>
  <Override PartName="/ppt/slides/slide10.xml" ContentType="application/vnd.openxmlformats-officedocument.presentationml.slide+xml"/>
  <Override PartName="/ppt/slides/slide12.xml" ContentType="application/vnd.openxmlformats-officedocument.presentationml.slide+xml"/>
  <Override PartName="/ppt/slides/slide21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tags/tag16.xml" ContentType="application/vnd.openxmlformats-officedocument.presentationml.tags+xml"/>
  <Override PartName="/ppt/tags/tag18.xml" ContentType="application/vnd.openxmlformats-officedocument.presentationml.tags+xml"/>
  <Override PartName="/ppt/tags/tag27.xml" ContentType="application/vnd.openxmlformats-officedocument.presentationml.tags+xml"/>
  <Override PartName="/ppt/tags/tag36.xml" ContentType="application/vnd.openxmlformats-officedocument.presentationml.tags+xml"/>
  <Override PartName="/ppt/tags/tag14.xml" ContentType="application/vnd.openxmlformats-officedocument.presentationml.tags+xml"/>
  <Override PartName="/ppt/tags/tag25.xml" ContentType="application/vnd.openxmlformats-officedocument.presentationml.tags+xml"/>
  <Override PartName="/ppt/tags/tag34.xml" ContentType="application/vnd.openxmlformats-officedocument.presentationml.tags+xml"/>
  <Override PartName="/ppt/tags/tag12.xml" ContentType="application/vnd.openxmlformats-officedocument.presentationml.tags+xml"/>
  <Override PartName="/ppt/tags/tag23.xml" ContentType="application/vnd.openxmlformats-officedocument.presentationml.tags+xml"/>
  <Override PartName="/ppt/tags/tag32.xml" ContentType="application/vnd.openxmlformats-officedocument.presentationml.tags+xml"/>
  <Override PartName="/ppt/tags/tag41.xml" ContentType="application/vnd.openxmlformats-officedocument.presentationml.tags+xml"/>
  <Override PartName="/ppt/slides/slide7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ppt/tags/tag9.xml" ContentType="application/vnd.openxmlformats-officedocument.presentationml.tags+xml"/>
  <Override PartName="/ppt/tags/tag10.xml" ContentType="application/vnd.openxmlformats-officedocument.presentationml.tags+xml"/>
  <Override PartName="/ppt/tags/tag21.xml" ContentType="application/vnd.openxmlformats-officedocument.presentationml.tags+xml"/>
  <Override PartName="/ppt/tags/tag30.xml" ContentType="application/vnd.openxmlformats-officedocument.presentationml.tags+xml"/>
  <Override PartName="/ppt/slideMasters/slideMaster2.xml" ContentType="application/vnd.openxmlformats-officedocument.presentationml.slideMaster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Layouts/slideLayout7.xml" ContentType="application/vnd.openxmlformats-officedocument.presentationml.slideLayout+xml"/>
  <Default Extension="png" ContentType="image/png"/>
  <Default Extension="bin" ContentType="application/vnd.openxmlformats-officedocument.oleObject"/>
  <Override PartName="/ppt/theme/theme4.xml" ContentType="application/vnd.openxmlformats-officedocument.theme+xml"/>
  <Override PartName="/ppt/notesSlides/notesSlide1.xml" ContentType="application/vnd.openxmlformats-officedocument.presentationml.notesSlide+xml"/>
  <Override PartName="/ppt/tags/tag7.xml" ContentType="application/vnd.openxmlformats-officedocument.presentationml.tags+xml"/>
  <Override PartName="/ppt/slides/slide3.xml" ContentType="application/vnd.openxmlformats-officedocument.presentationml.slide+xml"/>
  <Override PartName="/ppt/slides/slide17.xml" ContentType="application/vnd.openxmlformats-officedocument.presentationml.slide+xml"/>
  <Override PartName="/ppt/presProps.xml" ContentType="application/vnd.openxmlformats-officedocument.presentationml.presProps+xml"/>
  <Override PartName="/ppt/slideLayouts/slideLayout5.xml" ContentType="application/vnd.openxmlformats-officedocument.presentationml.slideLayout+xml"/>
  <Override PartName="/ppt/theme/theme2.xml" ContentType="application/vnd.openxmlformats-officedocument.theme+xml"/>
  <Override PartName="/ppt/tags/tag5.xml" ContentType="application/vnd.openxmlformats-officedocument.presentationml.tags+xml"/>
  <Override PartName="/ppt/slides/slide1.xml" ContentType="application/vnd.openxmlformats-officedocument.presentationml.slide+xml"/>
  <Override PartName="/ppt/slides/slide15.xml" ContentType="application/vnd.openxmlformats-officedocument.presentationml.slide+xml"/>
  <Override PartName="/ppt/slides/slide24.xml" ContentType="application/vnd.openxmlformats-officedocument.presentationml.slide+xml"/>
  <Override PartName="/ppt/slideLayouts/slideLayout3.xml" ContentType="application/vnd.openxmlformats-officedocument.presentationml.slideLayout+xml"/>
  <Override PartName="/ppt/tags/tag3.xml" ContentType="application/vnd.openxmlformats-officedocument.presentationml.tags+xml"/>
  <Override PartName="/ppt/tags/tag39.xml" ContentType="application/vnd.openxmlformats-officedocument.presentationml.tags+xml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slides/slide22.xml" ContentType="application/vnd.openxmlformats-officedocument.presentationml.slide+xml"/>
  <Override PartName="/ppt/slideLayouts/slideLayout1.xml" ContentType="application/vnd.openxmlformats-officedocument.presentationml.slideLayout+xml"/>
  <Override PartName="/ppt/tags/tag1.xml" ContentType="application/vnd.openxmlformats-officedocument.presentationml.tags+xml"/>
  <Override PartName="/ppt/tags/tag19.xml" ContentType="application/vnd.openxmlformats-officedocument.presentationml.tags+xml"/>
  <Override PartName="/ppt/tags/tag28.xml" ContentType="application/vnd.openxmlformats-officedocument.presentationml.tags+xml"/>
  <Override PartName="/ppt/tags/tag37.xml" ContentType="application/vnd.openxmlformats-officedocument.presentationml.tags+xml"/>
  <Override PartName="/docProps/app.xml" ContentType="application/vnd.openxmlformats-officedocument.extended-properties+xml"/>
  <Override PartName="/ppt/slides/slide11.xml" ContentType="application/vnd.openxmlformats-officedocument.presentationml.slide+xml"/>
  <Override PartName="/ppt/slides/slide20.xml" ContentType="application/vnd.openxmlformats-officedocument.presentationml.slide+xml"/>
  <Override PartName="/ppt/slideLayouts/slideLayout12.xml" ContentType="application/vnd.openxmlformats-officedocument.presentationml.slideLayout+xml"/>
  <Override PartName="/ppt/tags/tag17.xml" ContentType="application/vnd.openxmlformats-officedocument.presentationml.tags+xml"/>
  <Override PartName="/ppt/tags/tag26.xml" ContentType="application/vnd.openxmlformats-officedocument.presentationml.tags+xml"/>
  <Override PartName="/ppt/tags/tag35.xml" ContentType="application/vnd.openxmlformats-officedocument.presentationml.tags+xml"/>
  <Default Extension="vml" ContentType="application/vnd.openxmlformats-officedocument.vmlDrawing"/>
  <Override PartName="/ppt/slideLayouts/slideLayout10.xml" ContentType="application/vnd.openxmlformats-officedocument.presentationml.slideLayout+xml"/>
  <Override PartName="/ppt/tags/tag15.xml" ContentType="application/vnd.openxmlformats-officedocument.presentationml.tags+xml"/>
  <Override PartName="/ppt/tags/tag24.xml" ContentType="application/vnd.openxmlformats-officedocument.presentationml.tags+xml"/>
  <Override PartName="/ppt/tags/tag33.xml" ContentType="application/vnd.openxmlformats-officedocument.presentationml.tags+xml"/>
  <Override PartName="/ppt/tags/tag13.xml" ContentType="application/vnd.openxmlformats-officedocument.presentationml.tags+xml"/>
  <Override PartName="/ppt/tags/tag22.xml" ContentType="application/vnd.openxmlformats-officedocument.presentationml.tags+xml"/>
  <Override PartName="/ppt/tags/tag31.xml" ContentType="application/vnd.openxmlformats-officedocument.presentationml.tags+xml"/>
  <Override PartName="/ppt/tags/tag40.xml" ContentType="application/vnd.openxmlformats-officedocument.presentationml.tags+xml"/>
  <Override PartName="/ppt/tags/tag42.xml" ContentType="application/vnd.openxmlformats-officedocument.presentationml.tags+xml"/>
  <Override PartName="/ppt/slides/slide8.xml" ContentType="application/vnd.openxmlformats-officedocument.presentationml.slide+xml"/>
  <Override PartName="/ppt/handoutMasters/handoutMaster1.xml" ContentType="application/vnd.openxmlformats-officedocument.presentationml.handoutMaster+xml"/>
  <Override PartName="/ppt/tags/tag11.xml" ContentType="application/vnd.openxmlformats-officedocument.presentationml.tags+xml"/>
  <Override PartName="/ppt/tags/tag20.xml" ContentType="application/vnd.openxmlformats-officedocument.presentationml.tags+xml"/>
  <Override PartName="/docProps/core.xml" ContentType="application/vnd.openxmlformats-package.core-properties+xml"/>
  <Override PartName="/ppt/slides/slide6.xml" ContentType="application/vnd.openxmlformats-officedocument.presentationml.slide+xml"/>
  <Override PartName="/ppt/slideLayouts/slideLayout8.xml" ContentType="application/vnd.openxmlformats-officedocument.presentationml.slideLayout+xml"/>
  <Override PartName="/ppt/tags/tag6.xml" ContentType="application/vnd.openxmlformats-officedocument.presentationml.tag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firstSlideNum="0" strictFirstAndLastChars="0" saveSubsetFonts="1">
  <p:sldMasterIdLst>
    <p:sldMasterId id="2147484190" r:id="rId1"/>
    <p:sldMasterId id="2147484192" r:id="rId2"/>
  </p:sldMasterIdLst>
  <p:notesMasterIdLst>
    <p:notesMasterId r:id="rId27"/>
  </p:notesMasterIdLst>
  <p:handoutMasterIdLst>
    <p:handoutMasterId r:id="rId28"/>
  </p:handoutMasterIdLst>
  <p:sldIdLst>
    <p:sldId id="374" r:id="rId3"/>
    <p:sldId id="375" r:id="rId4"/>
    <p:sldId id="450" r:id="rId5"/>
    <p:sldId id="391" r:id="rId6"/>
    <p:sldId id="394" r:id="rId7"/>
    <p:sldId id="488" r:id="rId8"/>
    <p:sldId id="502" r:id="rId9"/>
    <p:sldId id="503" r:id="rId10"/>
    <p:sldId id="508" r:id="rId11"/>
    <p:sldId id="504" r:id="rId12"/>
    <p:sldId id="517" r:id="rId13"/>
    <p:sldId id="518" r:id="rId14"/>
    <p:sldId id="519" r:id="rId15"/>
    <p:sldId id="520" r:id="rId16"/>
    <p:sldId id="521" r:id="rId17"/>
    <p:sldId id="525" r:id="rId18"/>
    <p:sldId id="505" r:id="rId19"/>
    <p:sldId id="526" r:id="rId20"/>
    <p:sldId id="527" r:id="rId21"/>
    <p:sldId id="529" r:id="rId22"/>
    <p:sldId id="530" r:id="rId23"/>
    <p:sldId id="532" r:id="rId24"/>
    <p:sldId id="533" r:id="rId25"/>
    <p:sldId id="534" r:id="rId26"/>
  </p:sldIdLst>
  <p:sldSz cx="9906000" cy="6858000" type="A4"/>
  <p:notesSz cx="9926638" cy="6797675"/>
  <p:defaultTextStyle>
    <a:defPPr>
      <a:defRPr lang="en-US"/>
    </a:defPPr>
    <a:lvl1pPr algn="ctr" rtl="0" fontAlgn="base">
      <a:spcBef>
        <a:spcPct val="0"/>
      </a:spcBef>
      <a:spcAft>
        <a:spcPct val="0"/>
      </a:spcAft>
      <a:defRPr sz="1200" kern="1200">
        <a:solidFill>
          <a:srgbClr val="000000"/>
        </a:solidFill>
        <a:latin typeface="Arial" pitchFamily="34" charset="0"/>
        <a:ea typeface="윤고딕130" pitchFamily="18" charset="-127"/>
        <a:cs typeface="+mn-cs"/>
      </a:defRPr>
    </a:lvl1pPr>
    <a:lvl2pPr marL="457200" algn="ctr" rtl="0" fontAlgn="base">
      <a:spcBef>
        <a:spcPct val="0"/>
      </a:spcBef>
      <a:spcAft>
        <a:spcPct val="0"/>
      </a:spcAft>
      <a:defRPr sz="1200" kern="1200">
        <a:solidFill>
          <a:srgbClr val="000000"/>
        </a:solidFill>
        <a:latin typeface="Arial" pitchFamily="34" charset="0"/>
        <a:ea typeface="윤고딕130" pitchFamily="18" charset="-127"/>
        <a:cs typeface="+mn-cs"/>
      </a:defRPr>
    </a:lvl2pPr>
    <a:lvl3pPr marL="914400" algn="ctr" rtl="0" fontAlgn="base">
      <a:spcBef>
        <a:spcPct val="0"/>
      </a:spcBef>
      <a:spcAft>
        <a:spcPct val="0"/>
      </a:spcAft>
      <a:defRPr sz="1200" kern="1200">
        <a:solidFill>
          <a:srgbClr val="000000"/>
        </a:solidFill>
        <a:latin typeface="Arial" pitchFamily="34" charset="0"/>
        <a:ea typeface="윤고딕130" pitchFamily="18" charset="-127"/>
        <a:cs typeface="+mn-cs"/>
      </a:defRPr>
    </a:lvl3pPr>
    <a:lvl4pPr marL="1371600" algn="ctr" rtl="0" fontAlgn="base">
      <a:spcBef>
        <a:spcPct val="0"/>
      </a:spcBef>
      <a:spcAft>
        <a:spcPct val="0"/>
      </a:spcAft>
      <a:defRPr sz="1200" kern="1200">
        <a:solidFill>
          <a:srgbClr val="000000"/>
        </a:solidFill>
        <a:latin typeface="Arial" pitchFamily="34" charset="0"/>
        <a:ea typeface="윤고딕130" pitchFamily="18" charset="-127"/>
        <a:cs typeface="+mn-cs"/>
      </a:defRPr>
    </a:lvl4pPr>
    <a:lvl5pPr marL="1828800" algn="ctr" rtl="0" fontAlgn="base">
      <a:spcBef>
        <a:spcPct val="0"/>
      </a:spcBef>
      <a:spcAft>
        <a:spcPct val="0"/>
      </a:spcAft>
      <a:defRPr sz="1200" kern="1200">
        <a:solidFill>
          <a:srgbClr val="000000"/>
        </a:solidFill>
        <a:latin typeface="Arial" pitchFamily="34" charset="0"/>
        <a:ea typeface="윤고딕130" pitchFamily="18" charset="-127"/>
        <a:cs typeface="+mn-cs"/>
      </a:defRPr>
    </a:lvl5pPr>
    <a:lvl6pPr marL="2286000" algn="l" defTabSz="914400" rtl="0" eaLnBrk="1" latinLnBrk="0" hangingPunct="1">
      <a:defRPr sz="1200" kern="1200">
        <a:solidFill>
          <a:srgbClr val="000000"/>
        </a:solidFill>
        <a:latin typeface="Arial" pitchFamily="34" charset="0"/>
        <a:ea typeface="윤고딕130" pitchFamily="18" charset="-127"/>
        <a:cs typeface="+mn-cs"/>
      </a:defRPr>
    </a:lvl6pPr>
    <a:lvl7pPr marL="2743200" algn="l" defTabSz="914400" rtl="0" eaLnBrk="1" latinLnBrk="0" hangingPunct="1">
      <a:defRPr sz="1200" kern="1200">
        <a:solidFill>
          <a:srgbClr val="000000"/>
        </a:solidFill>
        <a:latin typeface="Arial" pitchFamily="34" charset="0"/>
        <a:ea typeface="윤고딕130" pitchFamily="18" charset="-127"/>
        <a:cs typeface="+mn-cs"/>
      </a:defRPr>
    </a:lvl7pPr>
    <a:lvl8pPr marL="3200400" algn="l" defTabSz="914400" rtl="0" eaLnBrk="1" latinLnBrk="0" hangingPunct="1">
      <a:defRPr sz="1200" kern="1200">
        <a:solidFill>
          <a:srgbClr val="000000"/>
        </a:solidFill>
        <a:latin typeface="Arial" pitchFamily="34" charset="0"/>
        <a:ea typeface="윤고딕130" pitchFamily="18" charset="-127"/>
        <a:cs typeface="+mn-cs"/>
      </a:defRPr>
    </a:lvl8pPr>
    <a:lvl9pPr marL="3657600" algn="l" defTabSz="914400" rtl="0" eaLnBrk="1" latinLnBrk="0" hangingPunct="1">
      <a:defRPr sz="1200" kern="1200">
        <a:solidFill>
          <a:srgbClr val="000000"/>
        </a:solidFill>
        <a:latin typeface="Arial" pitchFamily="34" charset="0"/>
        <a:ea typeface="윤고딕130" pitchFamily="18" charset="-127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="" xmlns:p14="http://schemas.microsoft.com/office/powerpoint/2010/main">
          <a:srgbClr val="FF0000"/>
        </p14:laserClr>
      </p:ext>
      <p:ext uri="{2FDB2607-1784-4EEB-B798-7EB5836EED8A}">
        <p14:showMediaCtrls xmlns="" xmlns:p14="http://schemas.microsoft.com/office/powerpoint/2010/main" val="1"/>
      </p:ext>
    </p:extLst>
  </p:showPr>
  <p:clrMru>
    <a:srgbClr val="333333"/>
    <a:srgbClr val="FF0000"/>
    <a:srgbClr val="0083CD"/>
    <a:srgbClr val="EAEAEA"/>
    <a:srgbClr val="103991"/>
    <a:srgbClr val="808080"/>
    <a:srgbClr val="000000"/>
    <a:srgbClr val="B2B2B2"/>
  </p:clrMru>
  <p:extLst>
    <p:ext uri="{E76CE94A-603C-4142-B9EB-6D1370010A27}">
      <p14:discardImageEditData xmlns="" xmlns:p14="http://schemas.microsoft.com/office/powerpoint/2010/main" val="0"/>
    </p:ext>
    <p:ext uri="{D31A062A-798A-4329-ABDD-BBA856620510}">
      <p14:defaultImageDpi xmlns=""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보통 스타일 2 - 강조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5940675A-B579-460E-94D1-54222C63F5DA}" styleName="스타일 없음, 표 눈금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tx1"/>
              </a:solidFill>
            </a:ln>
          </a:left>
          <a:right>
            <a:ln w="12700" cmpd="sng">
              <a:solidFill>
                <a:schemeClr val="tx1"/>
              </a:solidFill>
            </a:ln>
          </a:right>
          <a:top>
            <a:ln w="12700" cmpd="sng">
              <a:solidFill>
                <a:schemeClr val="tx1"/>
              </a:solidFill>
            </a:ln>
          </a:top>
          <a:bottom>
            <a:ln w="12700" cmpd="sng">
              <a:solidFill>
                <a:schemeClr val="tx1"/>
              </a:solidFill>
            </a:ln>
          </a:bottom>
          <a:insideH>
            <a:ln w="12700" cmpd="sng">
              <a:solidFill>
                <a:schemeClr val="tx1"/>
              </a:solidFill>
            </a:ln>
          </a:insideH>
          <a:insideV>
            <a:ln w="12700" cmpd="sng">
              <a:solidFill>
                <a:schemeClr val="tx1"/>
              </a:solidFill>
            </a:ln>
          </a:insideV>
        </a:tcBdr>
        <a:fill>
          <a:noFill/>
        </a:fill>
      </a:tcStyle>
    </a:wholeTbl>
  </a:tblStyle>
  <a:tblStyle styleId="{E8B1032C-EA38-4F05-BA0D-38AFFFC7BED3}" styleName="밝은 스타일 3 - 강조 6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accent6"/>
              </a:solidFill>
            </a:ln>
          </a:left>
          <a:right>
            <a:ln w="12700" cmpd="sng">
              <a:solidFill>
                <a:schemeClr val="accent6"/>
              </a:solidFill>
            </a:ln>
          </a:right>
          <a:top>
            <a:ln w="12700" cmpd="sng">
              <a:solidFill>
                <a:schemeClr val="accent6"/>
              </a:solidFill>
            </a:ln>
          </a:top>
          <a:bottom>
            <a:ln w="12700" cmpd="sng">
              <a:solidFill>
                <a:schemeClr val="accent6"/>
              </a:solidFill>
            </a:ln>
          </a:bottom>
          <a:insideH>
            <a:ln w="12700" cmpd="sng">
              <a:solidFill>
                <a:schemeClr val="accent6"/>
              </a:solidFill>
            </a:ln>
          </a:insideH>
          <a:insideV>
            <a:ln w="12700" cmpd="sng">
              <a:solidFill>
                <a:schemeClr val="accent6"/>
              </a:solidFill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accent6">
              <a:alpha val="20000"/>
            </a:schemeClr>
          </a:solidFill>
        </a:fill>
      </a:tcStyle>
    </a:band1H>
    <a:band1V>
      <a:tcStyle>
        <a:tcBdr/>
        <a:fill>
          <a:solidFill>
            <a:schemeClr val="accent6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6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25400" cmpd="sng">
              <a:solidFill>
                <a:schemeClr val="accent6"/>
              </a:solidFill>
            </a:ln>
          </a:bottom>
        </a:tcBdr>
        <a:fill>
          <a:noFill/>
        </a:fill>
      </a:tcStyle>
    </a:firstRow>
  </a:tblStyle>
  <a:tblStyle styleId="{00A15C55-8517-42AA-B614-E9B94910E393}" styleName="보통 스타일 2 - 강조 4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4">
              <a:tint val="20000"/>
            </a:schemeClr>
          </a:solidFill>
        </a:fill>
      </a:tcStyle>
    </a:wholeTbl>
    <a:band1H>
      <a:tcStyle>
        <a:tcBdr/>
        <a:fill>
          <a:solidFill>
            <a:schemeClr val="accent4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4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4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4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4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4"/>
          </a:solidFill>
        </a:fill>
      </a:tcStyle>
    </a:firstRow>
  </a:tblStyle>
  <a:tblStyle styleId="{073A0DAA-6AF3-43AB-8588-CEC1D06C72B9}" styleName="보통 스타일 2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dk1">
              <a:tint val="20000"/>
            </a:schemeClr>
          </a:solidFill>
        </a:fill>
      </a:tcStyle>
    </a:wholeTbl>
    <a:band1H>
      <a:tcStyle>
        <a:tcBdr/>
        <a:fill>
          <a:solidFill>
            <a:schemeClr val="dk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dk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dk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dk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dk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dk1"/>
          </a:solidFill>
        </a:fill>
      </a:tcStyle>
    </a:firstRow>
  </a:tblStyle>
  <a:tblStyle styleId="{F5AB1C69-6EDB-4FF4-983F-18BD219EF322}" styleName="보통 스타일 2 - 강조 3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3">
              <a:tint val="20000"/>
            </a:schemeClr>
          </a:solidFill>
        </a:fill>
      </a:tcStyle>
    </a:wholeTbl>
    <a:band1H>
      <a:tcStyle>
        <a:tcBdr/>
        <a:fill>
          <a:solidFill>
            <a:schemeClr val="accent3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3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3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3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3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3"/>
          </a:solidFill>
        </a:fill>
      </a:tcStyle>
    </a:firstRow>
  </a:tblStyle>
  <a:tblStyle styleId="{7DF18680-E054-41AD-8BC1-D1AEF772440D}" styleName="보통 스타일 2 - 강조 5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5">
              <a:tint val="20000"/>
            </a:schemeClr>
          </a:solidFill>
        </a:fill>
      </a:tcStyle>
    </a:wholeTbl>
    <a:band1H>
      <a:tcStyle>
        <a:tcBdr/>
        <a:fill>
          <a:solidFill>
            <a:schemeClr val="accent5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5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5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5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5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5"/>
          </a:solidFill>
        </a:fill>
      </a:tcStyle>
    </a:firstRow>
  </a:tblStyle>
  <a:tblStyle styleId="{2D5ABB26-0587-4C30-8999-92F81FD0307C}" styleName="스타일 없음, 눈금 없음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>
              <a:noFill/>
            </a:ln>
          </a:top>
          <a:bottom>
            <a:ln>
              <a:noFill/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0979" autoAdjust="0"/>
    <p:restoredTop sz="97138" autoAdjust="0"/>
  </p:normalViewPr>
  <p:slideViewPr>
    <p:cSldViewPr snapToGrid="0" showGuides="1">
      <p:cViewPr varScale="1">
        <p:scale>
          <a:sx n="112" d="100"/>
          <a:sy n="112" d="100"/>
        </p:scale>
        <p:origin x="-1554" y="-90"/>
      </p:cViewPr>
      <p:guideLst>
        <p:guide orient="horz" pos="2160"/>
        <p:guide pos="4523"/>
      </p:guideLst>
    </p:cSldViewPr>
  </p:slid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0"/>
    </p:cViewPr>
  </p:sorterViewPr>
  <p:notesViewPr>
    <p:cSldViewPr snapToGrid="0" showGuides="1">
      <p:cViewPr varScale="1">
        <p:scale>
          <a:sx n="80" d="100"/>
          <a:sy n="80" d="100"/>
        </p:scale>
        <p:origin x="-1332" y="-84"/>
      </p:cViewPr>
      <p:guideLst>
        <p:guide orient="horz" pos="2141"/>
        <p:guide pos="3126"/>
      </p:guideLst>
    </p:cSldViewPr>
  </p:notesViewPr>
  <p:gridSpacing cx="184343675" cy="184343675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6.xml"/><Relationship Id="rId13" Type="http://schemas.openxmlformats.org/officeDocument/2006/relationships/slide" Target="slides/slide11.xml"/><Relationship Id="rId18" Type="http://schemas.openxmlformats.org/officeDocument/2006/relationships/slide" Target="slides/slide16.xml"/><Relationship Id="rId26" Type="http://schemas.openxmlformats.org/officeDocument/2006/relationships/slide" Target="slides/slide24.xml"/><Relationship Id="rId3" Type="http://schemas.openxmlformats.org/officeDocument/2006/relationships/slide" Target="slides/slide1.xml"/><Relationship Id="rId21" Type="http://schemas.openxmlformats.org/officeDocument/2006/relationships/slide" Target="slides/slide19.xml"/><Relationship Id="rId7" Type="http://schemas.openxmlformats.org/officeDocument/2006/relationships/slide" Target="slides/slide5.xml"/><Relationship Id="rId12" Type="http://schemas.openxmlformats.org/officeDocument/2006/relationships/slide" Target="slides/slide10.xml"/><Relationship Id="rId17" Type="http://schemas.openxmlformats.org/officeDocument/2006/relationships/slide" Target="slides/slide15.xml"/><Relationship Id="rId25" Type="http://schemas.openxmlformats.org/officeDocument/2006/relationships/slide" Target="slides/slide23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4.xml"/><Relationship Id="rId20" Type="http://schemas.openxmlformats.org/officeDocument/2006/relationships/slide" Target="slides/slide18.xml"/><Relationship Id="rId29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24" Type="http://schemas.openxmlformats.org/officeDocument/2006/relationships/slide" Target="slides/slide22.xml"/><Relationship Id="rId32" Type="http://schemas.openxmlformats.org/officeDocument/2006/relationships/tableStyles" Target="tableStyles.xml"/><Relationship Id="rId5" Type="http://schemas.openxmlformats.org/officeDocument/2006/relationships/slide" Target="slides/slide3.xml"/><Relationship Id="rId15" Type="http://schemas.openxmlformats.org/officeDocument/2006/relationships/slide" Target="slides/slide13.xml"/><Relationship Id="rId23" Type="http://schemas.openxmlformats.org/officeDocument/2006/relationships/slide" Target="slides/slide21.xml"/><Relationship Id="rId28" Type="http://schemas.openxmlformats.org/officeDocument/2006/relationships/handoutMaster" Target="handoutMasters/handoutMaster1.xml"/><Relationship Id="rId10" Type="http://schemas.openxmlformats.org/officeDocument/2006/relationships/slide" Target="slides/slide8.xml"/><Relationship Id="rId19" Type="http://schemas.openxmlformats.org/officeDocument/2006/relationships/slide" Target="slides/slide17.xml"/><Relationship Id="rId31" Type="http://schemas.openxmlformats.org/officeDocument/2006/relationships/theme" Target="theme/theme1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Relationship Id="rId22" Type="http://schemas.openxmlformats.org/officeDocument/2006/relationships/slide" Target="slides/slide20.xml"/><Relationship Id="rId27" Type="http://schemas.openxmlformats.org/officeDocument/2006/relationships/notesMaster" Target="notesMasters/notesMaster1.xml"/><Relationship Id="rId30" Type="http://schemas.openxmlformats.org/officeDocument/2006/relationships/viewProps" Target="viewProps.xml"/></Relationships>
</file>

<file path=ppt/drawings/_rels/vmlDrawing1.vml.rels><?xml version="1.0" encoding="UTF-8" standalone="yes"?>
<Relationships xmlns="http://schemas.openxmlformats.org/package/2006/relationships"><Relationship Id="rId1" Type="http://schemas.openxmlformats.org/officeDocument/2006/relationships/image" Target="../media/image1.png"/></Relationships>
</file>

<file path=ppt/drawings/_rels/vmlDrawing2.vml.rels><?xml version="1.0" encoding="UTF-8" standalone="yes"?>
<Relationships xmlns="http://schemas.openxmlformats.org/package/2006/relationships"><Relationship Id="rId1" Type="http://schemas.openxmlformats.org/officeDocument/2006/relationships/image" Target="../media/image1.png"/></Relationships>
</file>

<file path=ppt/drawings/_rels/vmlDrawing3.vml.rels><?xml version="1.0" encoding="UTF-8" standalone="yes"?>
<Relationships xmlns="http://schemas.openxmlformats.org/package/2006/relationships"><Relationship Id="rId1" Type="http://schemas.openxmlformats.org/officeDocument/2006/relationships/image" Target="../media/image1.png"/></Relationships>
</file>

<file path=ppt/drawings/_rels/vmlDrawing4.vml.rels><?xml version="1.0" encoding="UTF-8" standalone="yes"?>
<Relationships xmlns="http://schemas.openxmlformats.org/package/2006/relationships"><Relationship Id="rId1" Type="http://schemas.openxmlformats.org/officeDocument/2006/relationships/image" Target="../media/image1.png"/></Relationships>
</file>

<file path=ppt/drawings/_rels/vmlDrawing5.vml.rels><?xml version="1.0" encoding="UTF-8" standalone="yes"?>
<Relationships xmlns="http://schemas.openxmlformats.org/package/2006/relationships"><Relationship Id="rId1" Type="http://schemas.openxmlformats.org/officeDocument/2006/relationships/image" Target="../media/image1.png"/></Relationships>
</file>

<file path=ppt/drawings/_rels/vmlDrawing6.vml.rels><?xml version="1.0" encoding="UTF-8" standalone="yes"?>
<Relationships xmlns="http://schemas.openxmlformats.org/package/2006/relationships"><Relationship Id="rId1" Type="http://schemas.openxmlformats.org/officeDocument/2006/relationships/image" Target="../media/image1.png"/></Relationships>
</file>

<file path=ppt/drawings/_rels/vmlDrawing7.vml.rels><?xml version="1.0" encoding="UTF-8" standalone="yes"?>
<Relationships xmlns="http://schemas.openxmlformats.org/package/2006/relationships"><Relationship Id="rId1" Type="http://schemas.openxmlformats.org/officeDocument/2006/relationships/image" Target="../media/image1.png"/></Relationships>
</file>

<file path=ppt/drawings/_rels/vmlDrawing8.vml.rels><?xml version="1.0" encoding="UTF-8" standalone="yes"?>
<Relationships xmlns="http://schemas.openxmlformats.org/package/2006/relationships"><Relationship Id="rId1" Type="http://schemas.openxmlformats.org/officeDocument/2006/relationships/image" Target="../media/image1.png"/></Relationships>
</file>

<file path=ppt/drawings/_rels/vmlDrawing9.vml.rels><?xml version="1.0" encoding="UTF-8" standalone="yes"?>
<Relationships xmlns="http://schemas.openxmlformats.org/package/2006/relationships"><Relationship Id="rId1" Type="http://schemas.openxmlformats.org/officeDocument/2006/relationships/image" Target="../media/image1.png"/></Relationships>
</file>

<file path=ppt/drawings/_rels/vmlDrawing10.vml.rels><?xml version="1.0" encoding="UTF-8" standalone="yes"?>
<Relationships xmlns="http://schemas.openxmlformats.org/package/2006/relationships"><Relationship Id="rId1" Type="http://schemas.openxmlformats.org/officeDocument/2006/relationships/image" Target="../media/image1.png"/></Relationships>
</file>

<file path=ppt/drawings/_rels/vmlDrawing11.vml.rels><?xml version="1.0" encoding="UTF-8" standalone="yes"?>
<Relationships xmlns="http://schemas.openxmlformats.org/package/2006/relationships"><Relationship Id="rId1" Type="http://schemas.openxmlformats.org/officeDocument/2006/relationships/image" Target="../media/image1.png"/></Relationships>
</file>

<file path=ppt/drawings/_rels/vmlDrawing12.vml.rels><?xml version="1.0" encoding="UTF-8" standalone="yes"?>
<Relationships xmlns="http://schemas.openxmlformats.org/package/2006/relationships"><Relationship Id="rId1" Type="http://schemas.openxmlformats.org/officeDocument/2006/relationships/image" Target="../media/image1.png"/></Relationships>
</file>

<file path=ppt/drawings/_rels/vmlDrawing13.vml.rels><?xml version="1.0" encoding="UTF-8" standalone="yes"?>
<Relationships xmlns="http://schemas.openxmlformats.org/package/2006/relationships"><Relationship Id="rId1" Type="http://schemas.openxmlformats.org/officeDocument/2006/relationships/image" Target="../media/image1.png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4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386" name="Rectangle 2"/>
          <p:cNvSpPr>
            <a:spLocks noGrp="1" noChangeArrowheads="1"/>
          </p:cNvSpPr>
          <p:nvPr>
            <p:ph type="hdr" sz="quarter"/>
          </p:nvPr>
        </p:nvSpPr>
        <p:spPr bwMode="auto">
          <a:xfrm>
            <a:off x="0" y="0"/>
            <a:ext cx="4302125" cy="3778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3177" tIns="46589" rIns="93177" bIns="46589" numCol="1" anchor="t" anchorCtr="0" compatLnSpc="1">
            <a:prstTxWarp prst="textNoShape">
              <a:avLst/>
            </a:prstTxWarp>
          </a:bodyPr>
          <a:lstStyle>
            <a:lvl1pPr algn="l" eaLnBrk="0" hangingPunct="0">
              <a:defRPr>
                <a:solidFill>
                  <a:schemeClr val="tx1"/>
                </a:solidFill>
                <a:latin typeface="Arial" charset="0"/>
                <a:ea typeface="MS PGothic" pitchFamily="34" charset="-128"/>
              </a:defRPr>
            </a:lvl1pPr>
          </a:lstStyle>
          <a:p>
            <a:pPr>
              <a:defRPr/>
            </a:pPr>
            <a:endParaRPr lang="en-US" altLang="ko-KR"/>
          </a:p>
        </p:txBody>
      </p:sp>
      <p:sp>
        <p:nvSpPr>
          <p:cNvPr id="16387" name="Rectangle 3"/>
          <p:cNvSpPr>
            <a:spLocks noGrp="1" noChangeArrowheads="1"/>
          </p:cNvSpPr>
          <p:nvPr>
            <p:ph type="dt" sz="quarter" idx="1"/>
          </p:nvPr>
        </p:nvSpPr>
        <p:spPr bwMode="auto">
          <a:xfrm>
            <a:off x="5624513" y="0"/>
            <a:ext cx="4302125" cy="3778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3177" tIns="46589" rIns="93177" bIns="46589" numCol="1" anchor="t" anchorCtr="0" compatLnSpc="1">
            <a:prstTxWarp prst="textNoShape">
              <a:avLst/>
            </a:prstTxWarp>
          </a:bodyPr>
          <a:lstStyle>
            <a:lvl1pPr algn="r" eaLnBrk="0" hangingPunct="0">
              <a:defRPr>
                <a:solidFill>
                  <a:schemeClr val="tx1"/>
                </a:solidFill>
                <a:latin typeface="Arial" charset="0"/>
                <a:ea typeface="MS PGothic" pitchFamily="34" charset="-128"/>
              </a:defRPr>
            </a:lvl1pPr>
          </a:lstStyle>
          <a:p>
            <a:pPr>
              <a:defRPr/>
            </a:pPr>
            <a:endParaRPr lang="en-US" altLang="ko-KR"/>
          </a:p>
        </p:txBody>
      </p:sp>
      <p:sp>
        <p:nvSpPr>
          <p:cNvPr id="16388" name="Rectangle 4"/>
          <p:cNvSpPr>
            <a:spLocks noGrp="1" noChangeArrowheads="1"/>
          </p:cNvSpPr>
          <p:nvPr>
            <p:ph type="ftr" sz="quarter" idx="2"/>
          </p:nvPr>
        </p:nvSpPr>
        <p:spPr bwMode="auto">
          <a:xfrm>
            <a:off x="0" y="6419850"/>
            <a:ext cx="4302125" cy="3778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3177" tIns="46589" rIns="93177" bIns="46589" numCol="1" anchor="b" anchorCtr="0" compatLnSpc="1">
            <a:prstTxWarp prst="textNoShape">
              <a:avLst/>
            </a:prstTxWarp>
          </a:bodyPr>
          <a:lstStyle>
            <a:lvl1pPr algn="l" eaLnBrk="0" hangingPunct="0">
              <a:defRPr>
                <a:solidFill>
                  <a:schemeClr val="tx1"/>
                </a:solidFill>
                <a:latin typeface="Arial" charset="0"/>
                <a:ea typeface="MS PGothic" pitchFamily="34" charset="-128"/>
              </a:defRPr>
            </a:lvl1pPr>
          </a:lstStyle>
          <a:p>
            <a:pPr>
              <a:defRPr/>
            </a:pPr>
            <a:endParaRPr lang="en-US" altLang="ko-KR"/>
          </a:p>
        </p:txBody>
      </p:sp>
      <p:sp>
        <p:nvSpPr>
          <p:cNvPr id="16389" name="Rectangle 5"/>
          <p:cNvSpPr>
            <a:spLocks noGrp="1" noChangeArrowheads="1"/>
          </p:cNvSpPr>
          <p:nvPr>
            <p:ph type="sldNum" sz="quarter" idx="3"/>
          </p:nvPr>
        </p:nvSpPr>
        <p:spPr bwMode="auto">
          <a:xfrm>
            <a:off x="5624513" y="6419850"/>
            <a:ext cx="4302125" cy="3778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3177" tIns="46589" rIns="93177" bIns="46589" numCol="1" anchor="b" anchorCtr="0" compatLnSpc="1">
            <a:prstTxWarp prst="textNoShape">
              <a:avLst/>
            </a:prstTxWarp>
          </a:bodyPr>
          <a:lstStyle>
            <a:lvl1pPr algn="r" eaLnBrk="0" hangingPunct="0">
              <a:defRPr>
                <a:solidFill>
                  <a:schemeClr val="tx1"/>
                </a:solidFill>
                <a:latin typeface="Arial" charset="0"/>
                <a:ea typeface="MS PGothic" pitchFamily="34" charset="-128"/>
              </a:defRPr>
            </a:lvl1pPr>
          </a:lstStyle>
          <a:p>
            <a:pPr>
              <a:defRPr/>
            </a:pPr>
            <a:fld id="{463CCB42-13CC-41E0-A556-395B16129613}" type="slidenum">
              <a:rPr lang="ko-KR" altLang="en-US"/>
              <a:pPr>
                <a:defRPr/>
              </a:pPr>
              <a:t>‹#›</a:t>
            </a:fld>
            <a:endParaRPr lang="en-US" altLang="ko-KR"/>
          </a:p>
        </p:txBody>
      </p:sp>
    </p:spTree>
    <p:extLst>
      <p:ext uri="{BB962C8B-B14F-4D97-AF65-F5344CB8AC3E}">
        <p14:creationId xmlns="" xmlns:p14="http://schemas.microsoft.com/office/powerpoint/2010/main" val="1028836030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218" name="Rectangle 2"/>
          <p:cNvSpPr>
            <a:spLocks noGrp="1" noChangeArrowheads="1"/>
          </p:cNvSpPr>
          <p:nvPr>
            <p:ph type="hdr" sz="quarter"/>
          </p:nvPr>
        </p:nvSpPr>
        <p:spPr bwMode="auto">
          <a:xfrm>
            <a:off x="0" y="0"/>
            <a:ext cx="4302125" cy="3397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3177" tIns="46589" rIns="93177" bIns="46589" numCol="1" anchor="t" anchorCtr="0" compatLnSpc="1">
            <a:prstTxWarp prst="textNoShape">
              <a:avLst/>
            </a:prstTxWarp>
          </a:bodyPr>
          <a:lstStyle>
            <a:lvl1pPr algn="l" eaLnBrk="0" hangingPunct="0">
              <a:defRPr>
                <a:solidFill>
                  <a:schemeClr val="tx1"/>
                </a:solidFill>
                <a:latin typeface="Arial" charset="0"/>
                <a:ea typeface="MS PGothic" pitchFamily="34" charset="-128"/>
              </a:defRPr>
            </a:lvl1pPr>
          </a:lstStyle>
          <a:p>
            <a:pPr>
              <a:defRPr/>
            </a:pPr>
            <a:endParaRPr lang="en-US" altLang="ko-KR"/>
          </a:p>
        </p:txBody>
      </p:sp>
      <p:sp>
        <p:nvSpPr>
          <p:cNvPr id="9219" name="Rectangle 3"/>
          <p:cNvSpPr>
            <a:spLocks noGrp="1" noChangeArrowheads="1"/>
          </p:cNvSpPr>
          <p:nvPr>
            <p:ph type="dt" idx="1"/>
          </p:nvPr>
        </p:nvSpPr>
        <p:spPr bwMode="auto">
          <a:xfrm>
            <a:off x="5622925" y="0"/>
            <a:ext cx="4302125" cy="3397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3177" tIns="46589" rIns="93177" bIns="46589" numCol="1" anchor="t" anchorCtr="0" compatLnSpc="1">
            <a:prstTxWarp prst="textNoShape">
              <a:avLst/>
            </a:prstTxWarp>
          </a:bodyPr>
          <a:lstStyle>
            <a:lvl1pPr algn="r" eaLnBrk="0" hangingPunct="0">
              <a:defRPr>
                <a:solidFill>
                  <a:schemeClr val="tx1"/>
                </a:solidFill>
                <a:latin typeface="Arial" charset="0"/>
                <a:ea typeface="MS PGothic" pitchFamily="34" charset="-128"/>
              </a:defRPr>
            </a:lvl1pPr>
          </a:lstStyle>
          <a:p>
            <a:pPr>
              <a:defRPr/>
            </a:pPr>
            <a:endParaRPr lang="en-US" altLang="ko-KR"/>
          </a:p>
        </p:txBody>
      </p:sp>
      <p:sp>
        <p:nvSpPr>
          <p:cNvPr id="135172" name="Rectangle 4"/>
          <p:cNvSpPr>
            <a:spLocks noGrp="1" noRot="1" noChangeAspect="1" noChangeArrowheads="1" noTextEdit="1"/>
          </p:cNvSpPr>
          <p:nvPr>
            <p:ph type="sldImg" idx="2"/>
          </p:nvPr>
        </p:nvSpPr>
        <p:spPr bwMode="auto">
          <a:xfrm>
            <a:off x="3122613" y="509588"/>
            <a:ext cx="3683000" cy="2549525"/>
          </a:xfrm>
          <a:prstGeom prst="rect">
            <a:avLst/>
          </a:prstGeom>
          <a:noFill/>
          <a:ln w="9525"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9221" name="Rectangle 5"/>
          <p:cNvSpPr>
            <a:spLocks noGrp="1" noChangeArrowheads="1"/>
          </p:cNvSpPr>
          <p:nvPr>
            <p:ph type="body" sz="quarter" idx="3"/>
          </p:nvPr>
        </p:nvSpPr>
        <p:spPr bwMode="auto">
          <a:xfrm>
            <a:off x="993775" y="3228975"/>
            <a:ext cx="7939088" cy="30591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3177" tIns="46589" rIns="93177" bIns="46589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US" altLang="ko-KR" noProof="0" smtClean="0"/>
              <a:t>Click to edit Master text styles</a:t>
            </a:r>
          </a:p>
          <a:p>
            <a:pPr lvl="1"/>
            <a:r>
              <a:rPr lang="en-US" altLang="ko-KR" noProof="0" smtClean="0"/>
              <a:t>Second level</a:t>
            </a:r>
          </a:p>
          <a:p>
            <a:pPr lvl="2"/>
            <a:r>
              <a:rPr lang="en-US" altLang="ko-KR" noProof="0" smtClean="0"/>
              <a:t>Third level</a:t>
            </a:r>
          </a:p>
          <a:p>
            <a:pPr lvl="3"/>
            <a:r>
              <a:rPr lang="en-US" altLang="ko-KR" noProof="0" smtClean="0"/>
              <a:t>Fourth level</a:t>
            </a:r>
          </a:p>
          <a:p>
            <a:pPr lvl="4"/>
            <a:r>
              <a:rPr lang="en-US" altLang="ko-KR" noProof="0" smtClean="0"/>
              <a:t>Fifth level</a:t>
            </a:r>
          </a:p>
        </p:txBody>
      </p:sp>
      <p:sp>
        <p:nvSpPr>
          <p:cNvPr id="9222" name="Rectangle 6"/>
          <p:cNvSpPr>
            <a:spLocks noGrp="1" noChangeArrowheads="1"/>
          </p:cNvSpPr>
          <p:nvPr>
            <p:ph type="ftr" sz="quarter" idx="4"/>
          </p:nvPr>
        </p:nvSpPr>
        <p:spPr bwMode="auto">
          <a:xfrm>
            <a:off x="0" y="6456363"/>
            <a:ext cx="4302125" cy="3397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3177" tIns="46589" rIns="93177" bIns="46589" numCol="1" anchor="b" anchorCtr="0" compatLnSpc="1">
            <a:prstTxWarp prst="textNoShape">
              <a:avLst/>
            </a:prstTxWarp>
          </a:bodyPr>
          <a:lstStyle>
            <a:lvl1pPr algn="l" eaLnBrk="0" hangingPunct="0">
              <a:defRPr>
                <a:solidFill>
                  <a:schemeClr val="tx1"/>
                </a:solidFill>
                <a:latin typeface="Arial" charset="0"/>
                <a:ea typeface="MS PGothic" pitchFamily="34" charset="-128"/>
              </a:defRPr>
            </a:lvl1pPr>
          </a:lstStyle>
          <a:p>
            <a:pPr>
              <a:defRPr/>
            </a:pPr>
            <a:endParaRPr lang="en-US" altLang="ko-KR"/>
          </a:p>
        </p:txBody>
      </p:sp>
      <p:sp>
        <p:nvSpPr>
          <p:cNvPr id="9223" name="Rectangle 7"/>
          <p:cNvSpPr>
            <a:spLocks noGrp="1" noChangeArrowheads="1"/>
          </p:cNvSpPr>
          <p:nvPr>
            <p:ph type="sldNum" sz="quarter" idx="5"/>
          </p:nvPr>
        </p:nvSpPr>
        <p:spPr bwMode="auto">
          <a:xfrm>
            <a:off x="5622925" y="6456363"/>
            <a:ext cx="4302125" cy="3397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3177" tIns="46589" rIns="93177" bIns="46589" numCol="1" anchor="b" anchorCtr="0" compatLnSpc="1">
            <a:prstTxWarp prst="textNoShape">
              <a:avLst/>
            </a:prstTxWarp>
          </a:bodyPr>
          <a:lstStyle>
            <a:lvl1pPr algn="r" eaLnBrk="0" hangingPunct="0">
              <a:defRPr>
                <a:solidFill>
                  <a:schemeClr val="tx1"/>
                </a:solidFill>
                <a:latin typeface="Arial" charset="0"/>
                <a:ea typeface="MS PGothic" pitchFamily="34" charset="-128"/>
              </a:defRPr>
            </a:lvl1pPr>
          </a:lstStyle>
          <a:p>
            <a:pPr>
              <a:defRPr/>
            </a:pPr>
            <a:fld id="{51BFCC33-D580-4B6D-9DC1-94D49FD16D59}" type="slidenum">
              <a:rPr lang="ko-KR" altLang="en-US"/>
              <a:pPr>
                <a:defRPr/>
              </a:pPr>
              <a:t>‹#›</a:t>
            </a:fld>
            <a:endParaRPr lang="en-US" altLang="ko-KR"/>
          </a:p>
        </p:txBody>
      </p:sp>
    </p:spTree>
    <p:extLst>
      <p:ext uri="{BB962C8B-B14F-4D97-AF65-F5344CB8AC3E}">
        <p14:creationId xmlns="" xmlns:p14="http://schemas.microsoft.com/office/powerpoint/2010/main" val="4110566136"/>
      </p:ext>
    </p:extLst>
  </p:cSld>
  <p:clrMap bg1="lt1" tx1="dk1" bg2="lt2" tx2="dk2" accent1="accent1" accent2="accent2" accent3="accent3" accent4="accent4" accent5="accent5" accent6="accent6" hlink="hlink" folHlink="folHlink"/>
  <p:notesStyle>
    <a:lvl1pPr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MS PGothic" pitchFamily="34" charset="-128"/>
        <a:cs typeface="+mn-cs"/>
      </a:defRPr>
    </a:lvl1pPr>
    <a:lvl2pPr marL="4572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MS PGothic" pitchFamily="34" charset="-128"/>
        <a:cs typeface="+mn-cs"/>
      </a:defRPr>
    </a:lvl2pPr>
    <a:lvl3pPr marL="9144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MS PGothic" pitchFamily="34" charset="-128"/>
        <a:cs typeface="+mn-cs"/>
      </a:defRPr>
    </a:lvl3pPr>
    <a:lvl4pPr marL="13716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MS PGothic" pitchFamily="34" charset="-128"/>
        <a:cs typeface="+mn-cs"/>
      </a:defRPr>
    </a:lvl4pPr>
    <a:lvl5pPr marL="18288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MS PGothic" pitchFamily="34" charset="-128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6194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136195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eaLnBrk="1" hangingPunct="1"/>
            <a:endParaRPr lang="ko-KR" altLang="en-US" smtClean="0">
              <a:latin typeface="굴림" pitchFamily="50" charset="-127"/>
              <a:ea typeface="굴림" pitchFamily="50" charset="-127"/>
            </a:endParaRPr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7218" name="슬라이드 이미지 개체 틀 1"/>
          <p:cNvSpPr>
            <a:spLocks noGrp="1" noRot="1" noChangeAspect="1" noTextEdit="1"/>
          </p:cNvSpPr>
          <p:nvPr>
            <p:ph type="sldImg"/>
          </p:nvPr>
        </p:nvSpPr>
        <p:spPr>
          <a:ln/>
        </p:spPr>
      </p:sp>
      <p:sp>
        <p:nvSpPr>
          <p:cNvPr id="137219" name="슬라이드 노트 개체 틀 2"/>
          <p:cNvSpPr>
            <a:spLocks noGrp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endParaRPr lang="ko-KR" altLang="ko-KR" smtClean="0">
              <a:latin typeface="Arial" pitchFamily="34" charset="0"/>
            </a:endParaRPr>
          </a:p>
        </p:txBody>
      </p:sp>
      <p:sp>
        <p:nvSpPr>
          <p:cNvPr id="137220" name="슬라이드 번호 개체 틀 3"/>
          <p:cNvSpPr txBox="1">
            <a:spLocks noGrp="1"/>
          </p:cNvSpPr>
          <p:nvPr/>
        </p:nvSpPr>
        <p:spPr bwMode="auto">
          <a:xfrm>
            <a:off x="5622925" y="6456363"/>
            <a:ext cx="4302125" cy="3397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91303" tIns="45651" rIns="91303" bIns="45651" anchor="b"/>
          <a:lstStyle>
            <a:lvl1pPr defTabSz="915988" eaLnBrk="0" hangingPunct="0">
              <a:defRPr sz="1200">
                <a:solidFill>
                  <a:srgbClr val="000000"/>
                </a:solidFill>
                <a:latin typeface="Arial" pitchFamily="34" charset="0"/>
                <a:ea typeface="윤고딕130" pitchFamily="18" charset="-127"/>
              </a:defRPr>
            </a:lvl1pPr>
            <a:lvl2pPr marL="742950" indent="-285750" defTabSz="915988" eaLnBrk="0" hangingPunct="0">
              <a:defRPr sz="1200">
                <a:solidFill>
                  <a:srgbClr val="000000"/>
                </a:solidFill>
                <a:latin typeface="Arial" pitchFamily="34" charset="0"/>
                <a:ea typeface="윤고딕130" pitchFamily="18" charset="-127"/>
              </a:defRPr>
            </a:lvl2pPr>
            <a:lvl3pPr marL="1143000" indent="-228600" defTabSz="915988" eaLnBrk="0" hangingPunct="0">
              <a:defRPr sz="1200">
                <a:solidFill>
                  <a:srgbClr val="000000"/>
                </a:solidFill>
                <a:latin typeface="Arial" pitchFamily="34" charset="0"/>
                <a:ea typeface="윤고딕130" pitchFamily="18" charset="-127"/>
              </a:defRPr>
            </a:lvl3pPr>
            <a:lvl4pPr marL="1600200" indent="-228600" defTabSz="915988" eaLnBrk="0" hangingPunct="0">
              <a:defRPr sz="1200">
                <a:solidFill>
                  <a:srgbClr val="000000"/>
                </a:solidFill>
                <a:latin typeface="Arial" pitchFamily="34" charset="0"/>
                <a:ea typeface="윤고딕130" pitchFamily="18" charset="-127"/>
              </a:defRPr>
            </a:lvl4pPr>
            <a:lvl5pPr marL="2057400" indent="-228600" defTabSz="915988" eaLnBrk="0" hangingPunct="0">
              <a:defRPr sz="1200">
                <a:solidFill>
                  <a:srgbClr val="000000"/>
                </a:solidFill>
                <a:latin typeface="Arial" pitchFamily="34" charset="0"/>
                <a:ea typeface="윤고딕130" pitchFamily="18" charset="-127"/>
              </a:defRPr>
            </a:lvl5pPr>
            <a:lvl6pPr marL="2514600" indent="-228600" algn="ctr" defTabSz="915988" eaLnBrk="0" fontAlgn="base" hangingPunct="0">
              <a:spcBef>
                <a:spcPct val="0"/>
              </a:spcBef>
              <a:spcAft>
                <a:spcPct val="0"/>
              </a:spcAft>
              <a:defRPr sz="1200">
                <a:solidFill>
                  <a:srgbClr val="000000"/>
                </a:solidFill>
                <a:latin typeface="Arial" pitchFamily="34" charset="0"/>
                <a:ea typeface="윤고딕130" pitchFamily="18" charset="-127"/>
              </a:defRPr>
            </a:lvl6pPr>
            <a:lvl7pPr marL="2971800" indent="-228600" algn="ctr" defTabSz="915988" eaLnBrk="0" fontAlgn="base" hangingPunct="0">
              <a:spcBef>
                <a:spcPct val="0"/>
              </a:spcBef>
              <a:spcAft>
                <a:spcPct val="0"/>
              </a:spcAft>
              <a:defRPr sz="1200">
                <a:solidFill>
                  <a:srgbClr val="000000"/>
                </a:solidFill>
                <a:latin typeface="Arial" pitchFamily="34" charset="0"/>
                <a:ea typeface="윤고딕130" pitchFamily="18" charset="-127"/>
              </a:defRPr>
            </a:lvl7pPr>
            <a:lvl8pPr marL="3429000" indent="-228600" algn="ctr" defTabSz="915988" eaLnBrk="0" fontAlgn="base" hangingPunct="0">
              <a:spcBef>
                <a:spcPct val="0"/>
              </a:spcBef>
              <a:spcAft>
                <a:spcPct val="0"/>
              </a:spcAft>
              <a:defRPr sz="1200">
                <a:solidFill>
                  <a:srgbClr val="000000"/>
                </a:solidFill>
                <a:latin typeface="Arial" pitchFamily="34" charset="0"/>
                <a:ea typeface="윤고딕130" pitchFamily="18" charset="-127"/>
              </a:defRPr>
            </a:lvl8pPr>
            <a:lvl9pPr marL="3886200" indent="-228600" algn="ctr" defTabSz="915988" eaLnBrk="0" fontAlgn="base" hangingPunct="0">
              <a:spcBef>
                <a:spcPct val="0"/>
              </a:spcBef>
              <a:spcAft>
                <a:spcPct val="0"/>
              </a:spcAft>
              <a:defRPr sz="1200">
                <a:solidFill>
                  <a:srgbClr val="000000"/>
                </a:solidFill>
                <a:latin typeface="Arial" pitchFamily="34" charset="0"/>
                <a:ea typeface="윤고딕130" pitchFamily="18" charset="-127"/>
              </a:defRPr>
            </a:lvl9pPr>
          </a:lstStyle>
          <a:p>
            <a:pPr algn="r" eaLnBrk="1" latinLnBrk="1" hangingPunct="1"/>
            <a:fld id="{C29F2F78-7A39-46EC-9380-C94F507250E1}" type="slidenum">
              <a:rPr lang="en-US" altLang="ko-KR">
                <a:latin typeface="굴림" pitchFamily="50" charset="-127"/>
                <a:ea typeface="굴림" pitchFamily="50" charset="-127"/>
              </a:rPr>
              <a:pPr algn="r" eaLnBrk="1" latinLnBrk="1" hangingPunct="1"/>
              <a:t>1</a:t>
            </a:fld>
            <a:endParaRPr lang="en-US" altLang="ko-KR">
              <a:latin typeface="굴림" pitchFamily="50" charset="-127"/>
              <a:ea typeface="굴림" pitchFamily="50" charset="-127"/>
            </a:endParaRPr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2.bin"/><Relationship Id="rId2" Type="http://schemas.openxmlformats.org/officeDocument/2006/relationships/slideMaster" Target="../slideMasters/slideMaster1.xml"/><Relationship Id="rId1" Type="http://schemas.openxmlformats.org/officeDocument/2006/relationships/vmlDrawing" Target="../drawings/vmlDrawing2.vml"/><Relationship Id="rId4" Type="http://schemas.openxmlformats.org/officeDocument/2006/relationships/image" Target="../media/image2.png"/></Relationships>
</file>

<file path=ppt/slideLayouts/_rels/slideLayout2.xml.rels><?xml version="1.0" encoding="UTF-8" standalone="yes"?>
<Relationships xmlns="http://schemas.openxmlformats.org/package/2006/relationships"><Relationship Id="rId8" Type="http://schemas.openxmlformats.org/officeDocument/2006/relationships/image" Target="../media/image9.png"/><Relationship Id="rId3" Type="http://schemas.openxmlformats.org/officeDocument/2006/relationships/image" Target="../media/image4.png"/><Relationship Id="rId7" Type="http://schemas.openxmlformats.org/officeDocument/2006/relationships/image" Target="../media/image8.png"/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Relationship Id="rId6" Type="http://schemas.openxmlformats.org/officeDocument/2006/relationships/image" Target="../media/image7.png"/><Relationship Id="rId5" Type="http://schemas.openxmlformats.org/officeDocument/2006/relationships/image" Target="../media/image6.png"/><Relationship Id="rId4" Type="http://schemas.openxmlformats.org/officeDocument/2006/relationships/image" Target="../media/image5.png"/><Relationship Id="rId9" Type="http://schemas.openxmlformats.org/officeDocument/2006/relationships/image" Target="../media/image2.png"/></Relationships>
</file>

<file path=ppt/slideLayouts/_rels/slideLayout3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3.bin"/><Relationship Id="rId2" Type="http://schemas.openxmlformats.org/officeDocument/2006/relationships/slideMaster" Target="../slideMasters/slideMaster1.xml"/><Relationship Id="rId1" Type="http://schemas.openxmlformats.org/officeDocument/2006/relationships/vmlDrawing" Target="../drawings/vmlDrawing3.vml"/><Relationship Id="rId4" Type="http://schemas.openxmlformats.org/officeDocument/2006/relationships/image" Target="../media/image2.png"/></Relationships>
</file>

<file path=ppt/slideLayouts/_rels/slideLayout4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4.bin"/><Relationship Id="rId2" Type="http://schemas.openxmlformats.org/officeDocument/2006/relationships/slideMaster" Target="../slideMasters/slideMaster1.xml"/><Relationship Id="rId1" Type="http://schemas.openxmlformats.org/officeDocument/2006/relationships/vmlDrawing" Target="../drawings/vmlDrawing4.vml"/><Relationship Id="rId4" Type="http://schemas.openxmlformats.org/officeDocument/2006/relationships/image" Target="../media/image2.png"/></Relationships>
</file>

<file path=ppt/slideLayouts/_rels/slideLayout5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5.bin"/><Relationship Id="rId2" Type="http://schemas.openxmlformats.org/officeDocument/2006/relationships/slideMaster" Target="../slideMasters/slideMaster1.xml"/><Relationship Id="rId1" Type="http://schemas.openxmlformats.org/officeDocument/2006/relationships/vmlDrawing" Target="../drawings/vmlDrawing5.vml"/><Relationship Id="rId4" Type="http://schemas.openxmlformats.org/officeDocument/2006/relationships/image" Target="../media/image2.png"/></Relationships>
</file>

<file path=ppt/slideLayouts/_rels/slideLayout6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6.bin"/><Relationship Id="rId2" Type="http://schemas.openxmlformats.org/officeDocument/2006/relationships/slideMaster" Target="../slideMasters/slideMaster1.xml"/><Relationship Id="rId1" Type="http://schemas.openxmlformats.org/officeDocument/2006/relationships/vmlDrawing" Target="../drawings/vmlDrawing6.vml"/><Relationship Id="rId4" Type="http://schemas.openxmlformats.org/officeDocument/2006/relationships/image" Target="../media/image2.png"/></Relationships>
</file>

<file path=ppt/slideLayouts/_rels/slideLayout7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7.bin"/><Relationship Id="rId2" Type="http://schemas.openxmlformats.org/officeDocument/2006/relationships/slideMaster" Target="../slideMasters/slideMaster1.xml"/><Relationship Id="rId1" Type="http://schemas.openxmlformats.org/officeDocument/2006/relationships/vmlDrawing" Target="../drawings/vmlDrawing7.vml"/><Relationship Id="rId4" Type="http://schemas.openxmlformats.org/officeDocument/2006/relationships/image" Target="../media/image2.png"/></Relationships>
</file>

<file path=ppt/slideLayouts/_rels/slideLayout8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8.bin"/><Relationship Id="rId2" Type="http://schemas.openxmlformats.org/officeDocument/2006/relationships/slideMaster" Target="../slideMasters/slideMaster1.xml"/><Relationship Id="rId1" Type="http://schemas.openxmlformats.org/officeDocument/2006/relationships/vmlDrawing" Target="../drawings/vmlDrawing8.vml"/><Relationship Id="rId4" Type="http://schemas.openxmlformats.org/officeDocument/2006/relationships/image" Target="../media/image2.png"/></Relationships>
</file>

<file path=ppt/slideLayouts/_rels/slideLayout9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9.bin"/><Relationship Id="rId2" Type="http://schemas.openxmlformats.org/officeDocument/2006/relationships/slideMaster" Target="../slideMasters/slideMaster1.xml"/><Relationship Id="rId1" Type="http://schemas.openxmlformats.org/officeDocument/2006/relationships/vmlDrawing" Target="../drawings/vmlDrawing9.vml"/><Relationship Id="rId4" Type="http://schemas.openxmlformats.org/officeDocument/2006/relationships/image" Target="../media/image2.png"/></Relationships>
</file>

<file path=ppt/slideLayouts/_rels/slideLayout10.xml.rels><?xml version="1.0" encoding="UTF-8" standalone="yes"?>
<Relationships xmlns="http://schemas.openxmlformats.org/package/2006/relationships"><Relationship Id="rId8" Type="http://schemas.openxmlformats.org/officeDocument/2006/relationships/image" Target="../media/image9.png"/><Relationship Id="rId3" Type="http://schemas.openxmlformats.org/officeDocument/2006/relationships/image" Target="../media/image5.png"/><Relationship Id="rId7" Type="http://schemas.openxmlformats.org/officeDocument/2006/relationships/image" Target="../media/image8.png"/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2.xml"/><Relationship Id="rId6" Type="http://schemas.openxmlformats.org/officeDocument/2006/relationships/image" Target="../media/image4.png"/><Relationship Id="rId5" Type="http://schemas.openxmlformats.org/officeDocument/2006/relationships/image" Target="../media/image7.png"/><Relationship Id="rId4" Type="http://schemas.openxmlformats.org/officeDocument/2006/relationships/image" Target="../media/image6.png"/><Relationship Id="rId9" Type="http://schemas.openxmlformats.org/officeDocument/2006/relationships/image" Target="../media/image2.png"/></Relationships>
</file>

<file path=ppt/slideLayouts/_rels/slideLayout11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11.bin"/><Relationship Id="rId2" Type="http://schemas.openxmlformats.org/officeDocument/2006/relationships/slideMaster" Target="../slideMasters/slideMaster2.xml"/><Relationship Id="rId1" Type="http://schemas.openxmlformats.org/officeDocument/2006/relationships/vmlDrawing" Target="../drawings/vmlDrawing11.vml"/><Relationship Id="rId4" Type="http://schemas.openxmlformats.org/officeDocument/2006/relationships/image" Target="../media/image2.png"/></Relationships>
</file>

<file path=ppt/slideLayouts/_rels/slideLayout12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12.bin"/><Relationship Id="rId2" Type="http://schemas.openxmlformats.org/officeDocument/2006/relationships/slideMaster" Target="../slideMasters/slideMaster2.xml"/><Relationship Id="rId1" Type="http://schemas.openxmlformats.org/officeDocument/2006/relationships/vmlDrawing" Target="../drawings/vmlDrawing12.vml"/><Relationship Id="rId4" Type="http://schemas.openxmlformats.org/officeDocument/2006/relationships/image" Target="../media/image2.png"/></Relationships>
</file>

<file path=ppt/slideLayouts/_rels/slideLayout13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13.bin"/><Relationship Id="rId2" Type="http://schemas.openxmlformats.org/officeDocument/2006/relationships/slideMaster" Target="../slideMasters/slideMaster2.xml"/><Relationship Id="rId1" Type="http://schemas.openxmlformats.org/officeDocument/2006/relationships/vmlDrawing" Target="../drawings/vmlDrawing13.vml"/><Relationship Id="rId4" Type="http://schemas.openxmlformats.org/officeDocument/2006/relationships/image" Target="../media/image2.png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 userDrawn="1">
  <p:cSld name="사용중 마스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Slide Number Placeholder 22"/>
          <p:cNvSpPr txBox="1">
            <a:spLocks/>
          </p:cNvSpPr>
          <p:nvPr userDrawn="1"/>
        </p:nvSpPr>
        <p:spPr>
          <a:xfrm>
            <a:off x="3797300" y="6465888"/>
            <a:ext cx="2311400" cy="365125"/>
          </a:xfrm>
          <a:prstGeom prst="rect">
            <a:avLst/>
          </a:prstGeom>
        </p:spPr>
        <p:txBody>
          <a:bodyPr anchor="ctr"/>
          <a:lstStyle>
            <a:lvl1pPr algn="ctr">
              <a:defRPr sz="1200">
                <a:solidFill>
                  <a:schemeClr val="tx1"/>
                </a:solidFill>
              </a:defRPr>
            </a:lvl1pPr>
          </a:lstStyle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fld id="{DAF38886-140C-4545-929E-F40C57073A52}" type="slidenum">
              <a:rPr lang="en-US" smtClean="0">
                <a:latin typeface="맑은 고딕" pitchFamily="50" charset="-127"/>
                <a:ea typeface="맑은 고딕" pitchFamily="50" charset="-127"/>
              </a:rPr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t>‹#›</a:t>
            </a:fld>
            <a:endParaRPr lang="en-US" dirty="0">
              <a:latin typeface="맑은 고딕" pitchFamily="50" charset="-127"/>
              <a:ea typeface="맑은 고딕" pitchFamily="50" charset="-127"/>
            </a:endParaRPr>
          </a:p>
        </p:txBody>
      </p:sp>
      <p:sp>
        <p:nvSpPr>
          <p:cNvPr id="23" name="Title 22"/>
          <p:cNvSpPr>
            <a:spLocks noGrp="1"/>
          </p:cNvSpPr>
          <p:nvPr>
            <p:ph type="title"/>
          </p:nvPr>
        </p:nvSpPr>
        <p:spPr>
          <a:xfrm>
            <a:off x="273050" y="70024"/>
            <a:ext cx="6984206" cy="638944"/>
          </a:xfrm>
          <a:prstGeom prst="rect">
            <a:avLst/>
          </a:prstGeom>
        </p:spPr>
        <p:txBody>
          <a:bodyPr wrap="none" anchor="b"/>
          <a:lstStyle>
            <a:lvl1pPr algn="l">
              <a:defRPr>
                <a:latin typeface="맑은 고딕" pitchFamily="50" charset="-127"/>
                <a:ea typeface="맑은 고딕" pitchFamily="50" charset="-127"/>
              </a:defRPr>
            </a:lvl1pPr>
          </a:lstStyle>
          <a:p>
            <a:r>
              <a:rPr lang="en-US" dirty="0" smtClean="0"/>
              <a:t>Click to edit Master title style</a:t>
            </a:r>
            <a:endParaRPr lang="en-US" dirty="0"/>
          </a:p>
        </p:txBody>
      </p:sp>
      <p:sp>
        <p:nvSpPr>
          <p:cNvPr id="25" name="Text Placeholder 24"/>
          <p:cNvSpPr>
            <a:spLocks noGrp="1"/>
          </p:cNvSpPr>
          <p:nvPr>
            <p:ph type="body" sz="quarter" idx="10"/>
          </p:nvPr>
        </p:nvSpPr>
        <p:spPr>
          <a:xfrm>
            <a:off x="273050" y="804618"/>
            <a:ext cx="9359900" cy="576263"/>
          </a:xfrm>
          <a:prstGeom prst="rect">
            <a:avLst/>
          </a:prstGeom>
        </p:spPr>
        <p:txBody>
          <a:bodyPr/>
          <a:lstStyle>
            <a:lvl1pPr>
              <a:defRPr>
                <a:latin typeface="맑은 고딕" pitchFamily="50" charset="-127"/>
                <a:ea typeface="맑은 고딕" pitchFamily="50" charset="-127"/>
              </a:defRPr>
            </a:lvl1pPr>
          </a:lstStyle>
          <a:p>
            <a:pPr lvl="0"/>
            <a:r>
              <a:rPr lang="en-US" dirty="0" smtClean="0"/>
              <a:t>Click to edit Master text styles</a:t>
            </a:r>
          </a:p>
        </p:txBody>
      </p:sp>
      <p:sp>
        <p:nvSpPr>
          <p:cNvPr id="16" name="Text Placeholder 24"/>
          <p:cNvSpPr>
            <a:spLocks noGrp="1"/>
          </p:cNvSpPr>
          <p:nvPr>
            <p:ph type="body" sz="quarter" idx="11"/>
          </p:nvPr>
        </p:nvSpPr>
        <p:spPr>
          <a:xfrm>
            <a:off x="7329264" y="80205"/>
            <a:ext cx="2519242" cy="610911"/>
          </a:xfrm>
          <a:prstGeom prst="rect">
            <a:avLst/>
          </a:prstGeom>
        </p:spPr>
        <p:txBody>
          <a:bodyPr wrap="none"/>
          <a:lstStyle>
            <a:lvl1pPr algn="r">
              <a:defRPr sz="1200">
                <a:latin typeface="맑은 고딕" pitchFamily="50" charset="-127"/>
                <a:ea typeface="맑은 고딕" pitchFamily="50" charset="-127"/>
              </a:defRPr>
            </a:lvl1pPr>
          </a:lstStyle>
          <a:p>
            <a:pPr lvl="0"/>
            <a:r>
              <a:rPr lang="en-US" dirty="0" smtClean="0"/>
              <a:t>Click to edit Master text styles</a:t>
            </a:r>
          </a:p>
        </p:txBody>
      </p:sp>
      <p:graphicFrame>
        <p:nvGraphicFramePr>
          <p:cNvPr id="14" name="Object 11"/>
          <p:cNvGraphicFramePr>
            <a:graphicFrameLocks noChangeAspect="1"/>
          </p:cNvGraphicFramePr>
          <p:nvPr userDrawn="1"/>
        </p:nvGraphicFramePr>
        <p:xfrm>
          <a:off x="80900" y="6507678"/>
          <a:ext cx="1217613" cy="350322"/>
        </p:xfrm>
        <a:graphic>
          <a:graphicData uri="http://schemas.openxmlformats.org/presentationml/2006/ole">
            <p:oleObj spid="_x0000_s189448" name="비트맵 이미지" r:id="rId3" imgW="4029637" imgH="1228571" progId="PBrush">
              <p:embed/>
            </p:oleObj>
          </a:graphicData>
        </a:graphic>
      </p:graphicFrame>
      <p:pic>
        <p:nvPicPr>
          <p:cNvPr id="15" name="Picture 15"/>
          <p:cNvPicPr>
            <a:picLocks noChangeAspect="1" noChangeArrowheads="1"/>
          </p:cNvPicPr>
          <p:nvPr userDrawn="1"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8526481" y="6435928"/>
            <a:ext cx="1270660" cy="40143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  <p:extLst>
      <p:ext uri="{BB962C8B-B14F-4D97-AF65-F5344CB8AC3E}">
        <p14:creationId xmlns="" xmlns:p14="http://schemas.microsoft.com/office/powerpoint/2010/main" val="2303618354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userDrawn="1">
  <p:cSld name="1_제목 슬라이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2"/>
          <p:cNvPicPr>
            <a:picLocks noChangeAspect="1" noChangeArrowheads="1"/>
          </p:cNvPicPr>
          <p:nvPr userDrawn="1"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4879975" y="0"/>
            <a:ext cx="1687513" cy="1998663"/>
          </a:xfrm>
          <a:prstGeom prst="rect">
            <a:avLst/>
          </a:prstGeom>
          <a:noFill/>
          <a:ln>
            <a:noFill/>
          </a:ln>
          <a:effectLst>
            <a:prstShdw prst="shdw17" dist="17961" dir="2700000">
              <a:schemeClr val="bg1">
                <a:gamma/>
                <a:shade val="60000"/>
                <a:invGamma/>
              </a:schemeClr>
            </a:prstShdw>
          </a:effectLst>
          <a:extLst>
            <a:ext uri="{909E8E84-426E-40DD-AFC4-6F175D3DCCD1}">
              <a14:hiddenFill xmlns="" xmlns:a14="http://schemas.microsoft.com/office/drawing/2010/main">
                <a:solidFill>
                  <a:schemeClr val="bg1"/>
                </a:solidFill>
              </a14:hiddenFill>
            </a:ext>
            <a:ext uri="{91240B29-F687-4F45-9708-019B960494DF}">
              <a14:hiddenLine xmlns="" xmlns:a14="http://schemas.microsoft.com/office/drawing/2010/main" w="12700" cap="flat" cmpd="sng" algn="ctr">
                <a:solidFill>
                  <a:srgbClr val="AF9C53"/>
                </a:solidFill>
                <a:prstDash val="solid"/>
                <a:miter lim="800000"/>
                <a:headEnd/>
                <a:tailEnd/>
              </a14:hiddenLine>
            </a:ext>
          </a:extLst>
        </p:spPr>
      </p:pic>
      <p:sp>
        <p:nvSpPr>
          <p:cNvPr id="3" name="Rectangle 2"/>
          <p:cNvSpPr>
            <a:spLocks noChangeArrowheads="1"/>
          </p:cNvSpPr>
          <p:nvPr userDrawn="1"/>
        </p:nvSpPr>
        <p:spPr bwMode="auto">
          <a:xfrm>
            <a:off x="0" y="0"/>
            <a:ext cx="3152775" cy="6858000"/>
          </a:xfrm>
          <a:prstGeom prst="rect">
            <a:avLst/>
          </a:prstGeom>
          <a:gradFill rotWithShape="1">
            <a:gsLst>
              <a:gs pos="0">
                <a:srgbClr val="416074"/>
              </a:gs>
              <a:gs pos="100000">
                <a:srgbClr val="65859A"/>
              </a:gs>
            </a:gsLst>
            <a:lin ang="5400000" scaled="1"/>
          </a:gradFill>
          <a:ln>
            <a:noFill/>
          </a:ln>
          <a:extLst>
            <a:ext uri="{91240B29-F687-4F45-9708-019B960494DF}">
              <a14:hiddenLine xmlns="" xmlns:a14="http://schemas.microsoft.com/office/drawing/2010/main" w="9525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46800" tIns="46800" rIns="46800" bIns="46800" anchor="ctr"/>
          <a:lstStyle/>
          <a:p>
            <a:pPr eaLnBrk="0" hangingPunct="0">
              <a:spcBef>
                <a:spcPct val="25000"/>
              </a:spcBef>
            </a:pPr>
            <a:endParaRPr lang="ko-KR" altLang="ko-KR" sz="1400" b="1" dirty="0">
              <a:ea typeface="맑은 고딕" pitchFamily="50" charset="-127"/>
            </a:endParaRPr>
          </a:p>
        </p:txBody>
      </p:sp>
      <p:sp>
        <p:nvSpPr>
          <p:cNvPr id="4" name="Rectangle 9"/>
          <p:cNvSpPr>
            <a:spLocks noChangeArrowheads="1"/>
          </p:cNvSpPr>
          <p:nvPr userDrawn="1"/>
        </p:nvSpPr>
        <p:spPr bwMode="auto">
          <a:xfrm>
            <a:off x="0" y="1989138"/>
            <a:ext cx="9906000" cy="563562"/>
          </a:xfrm>
          <a:prstGeom prst="rect">
            <a:avLst/>
          </a:prstGeom>
          <a:solidFill>
            <a:srgbClr val="A7B88F"/>
          </a:solidFill>
          <a:ln>
            <a:noFill/>
          </a:ln>
          <a:extLst>
            <a:ext uri="{91240B29-F687-4F45-9708-019B960494DF}">
              <a14:hiddenLine xmlns="" xmlns:a14="http://schemas.microsoft.com/office/drawing/2010/main" w="12700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90000" tIns="46800" rIns="90000" bIns="46800" anchor="ctr"/>
          <a:lstStyle/>
          <a:p>
            <a:pPr eaLnBrk="0" hangingPunct="0">
              <a:spcBef>
                <a:spcPct val="25000"/>
              </a:spcBef>
            </a:pPr>
            <a:endParaRPr lang="ko-KR" altLang="ko-KR" sz="1400" b="1" dirty="0">
              <a:ea typeface="맑은 고딕" pitchFamily="50" charset="-127"/>
            </a:endParaRPr>
          </a:p>
        </p:txBody>
      </p:sp>
      <p:pic>
        <p:nvPicPr>
          <p:cNvPr id="5" name="Picture 10"/>
          <p:cNvPicPr>
            <a:picLocks noChangeAspect="1" noChangeArrowheads="1"/>
          </p:cNvPicPr>
          <p:nvPr userDrawn="1"/>
        </p:nvPicPr>
        <p:blipFill>
          <a:blip r:embed="rId3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73782" y="855025"/>
            <a:ext cx="1413163" cy="62776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7" name="직사각형 12"/>
          <p:cNvSpPr>
            <a:spLocks noChangeArrowheads="1"/>
          </p:cNvSpPr>
          <p:nvPr userDrawn="1"/>
        </p:nvSpPr>
        <p:spPr bwMode="auto">
          <a:xfrm>
            <a:off x="215900" y="6589713"/>
            <a:ext cx="2390775" cy="2460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/>
          <a:p>
            <a:pPr eaLnBrk="0" hangingPunct="0">
              <a:spcBef>
                <a:spcPct val="25000"/>
              </a:spcBef>
            </a:pPr>
            <a:r>
              <a:rPr lang="en-US" altLang="ko-KR" sz="1000" dirty="0">
                <a:solidFill>
                  <a:srgbClr val="FFFFFF"/>
                </a:solidFill>
                <a:ea typeface="맑은 고딕" pitchFamily="50" charset="-127"/>
              </a:rPr>
              <a:t>© 2012 Accenture. All rights reserved.</a:t>
            </a:r>
          </a:p>
        </p:txBody>
      </p:sp>
      <p:pic>
        <p:nvPicPr>
          <p:cNvPr id="8" name="Picture 3"/>
          <p:cNvPicPr>
            <a:picLocks noChangeAspect="1" noChangeArrowheads="1"/>
          </p:cNvPicPr>
          <p:nvPr userDrawn="1"/>
        </p:nvPicPr>
        <p:blipFill>
          <a:blip r:embed="rId4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67488" y="0"/>
            <a:ext cx="1676400" cy="198913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=""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=""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9" name="Picture 6"/>
          <p:cNvPicPr>
            <a:picLocks noChangeAspect="1" noChangeArrowheads="1"/>
          </p:cNvPicPr>
          <p:nvPr userDrawn="1"/>
        </p:nvPicPr>
        <p:blipFill>
          <a:blip r:embed="rId5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243888" y="0"/>
            <a:ext cx="1662112" cy="198913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=""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=""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0" name="Picture 5"/>
          <p:cNvPicPr>
            <a:picLocks noChangeAspect="1" noChangeArrowheads="1"/>
          </p:cNvPicPr>
          <p:nvPr userDrawn="1"/>
        </p:nvPicPr>
        <p:blipFill>
          <a:blip r:embed="rId6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152775" y="0"/>
            <a:ext cx="1727200" cy="198913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=""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=""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1" name="Picture 11"/>
          <p:cNvPicPr>
            <a:picLocks noChangeAspect="1" noChangeArrowheads="1"/>
          </p:cNvPicPr>
          <p:nvPr userDrawn="1"/>
        </p:nvPicPr>
        <p:blipFill>
          <a:blip r:embed="rId7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34831" y="1995055"/>
            <a:ext cx="2137118" cy="55814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=""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=""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238594" name="Picture 2"/>
          <p:cNvPicPr>
            <a:picLocks noChangeAspect="1" noChangeArrowheads="1"/>
          </p:cNvPicPr>
          <p:nvPr userDrawn="1"/>
        </p:nvPicPr>
        <p:blipFill>
          <a:blip r:embed="rId8" cstate="print"/>
          <a:srcRect/>
          <a:stretch>
            <a:fillRect/>
          </a:stretch>
        </p:blipFill>
        <p:spPr bwMode="auto">
          <a:xfrm>
            <a:off x="3215059" y="6174985"/>
            <a:ext cx="1701325" cy="68301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4" name="Picture 15"/>
          <p:cNvPicPr>
            <a:picLocks noChangeAspect="1" noChangeArrowheads="1"/>
          </p:cNvPicPr>
          <p:nvPr userDrawn="1"/>
        </p:nvPicPr>
        <p:blipFill>
          <a:blip r:embed="rId9" cstate="print"/>
          <a:srcRect/>
          <a:stretch>
            <a:fillRect/>
          </a:stretch>
        </p:blipFill>
        <p:spPr bwMode="auto">
          <a:xfrm>
            <a:off x="8132440" y="6317673"/>
            <a:ext cx="1644973" cy="51969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  <p:extLst>
      <p:ext uri="{BB962C8B-B14F-4D97-AF65-F5344CB8AC3E}">
        <p14:creationId xmlns="" xmlns:p14="http://schemas.microsoft.com/office/powerpoint/2010/main" val="2799043947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">
  <p:cSld name="제목 및 내용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Line 4"/>
          <p:cNvSpPr>
            <a:spLocks noChangeShapeType="1"/>
          </p:cNvSpPr>
          <p:nvPr userDrawn="1"/>
        </p:nvSpPr>
        <p:spPr bwMode="auto">
          <a:xfrm>
            <a:off x="0" y="766763"/>
            <a:ext cx="9906000" cy="0"/>
          </a:xfrm>
          <a:prstGeom prst="line">
            <a:avLst/>
          </a:prstGeom>
          <a:noFill/>
          <a:ln w="12700">
            <a:solidFill>
              <a:schemeClr val="tx2"/>
            </a:solidFill>
            <a:round/>
            <a:headEnd/>
            <a:tailEnd/>
          </a:ln>
          <a:extLst>
            <a:ext uri="{909E8E84-426E-40DD-AFC4-6F175D3DCCD1}">
              <a14:hiddenFill xmlns="" xmlns:a14="http://schemas.microsoft.com/office/drawing/2010/main">
                <a:noFill/>
              </a14:hiddenFill>
            </a:ext>
          </a:extLst>
        </p:spPr>
        <p:txBody>
          <a:bodyPr wrap="none" anchor="ctr"/>
          <a:lstStyle/>
          <a:p>
            <a:endParaRPr lang="en-US" dirty="0">
              <a:ea typeface="맑은 고딕" pitchFamily="50" charset="-127"/>
            </a:endParaRPr>
          </a:p>
        </p:txBody>
      </p:sp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531813" y="360363"/>
            <a:ext cx="8799512" cy="288925"/>
          </a:xfrm>
          <a:prstGeom prst="rect">
            <a:avLst/>
          </a:prstGeom>
        </p:spPr>
        <p:txBody>
          <a:bodyPr/>
          <a:lstStyle>
            <a:lvl1pPr algn="l">
              <a:defRPr>
                <a:latin typeface="맑은 고딕" pitchFamily="50" charset="-127"/>
                <a:ea typeface="맑은 고딕" pitchFamily="50" charset="-127"/>
              </a:defRPr>
            </a:lvl1pPr>
          </a:lstStyle>
          <a:p>
            <a:r>
              <a:rPr lang="ko-KR" altLang="en-US" dirty="0" smtClean="0"/>
              <a:t>마스터 제목 스타일 편집</a:t>
            </a:r>
            <a:endParaRPr lang="en-US" dirty="0"/>
          </a:p>
        </p:txBody>
      </p:sp>
      <p:sp>
        <p:nvSpPr>
          <p:cNvPr id="3" name="내용 개체 틀 2"/>
          <p:cNvSpPr>
            <a:spLocks noGrp="1"/>
          </p:cNvSpPr>
          <p:nvPr>
            <p:ph idx="1"/>
          </p:nvPr>
        </p:nvSpPr>
        <p:spPr>
          <a:xfrm>
            <a:off x="531813" y="1711325"/>
            <a:ext cx="8799512" cy="1095375"/>
          </a:xfrm>
          <a:prstGeom prst="rect">
            <a:avLst/>
          </a:prstGeom>
        </p:spPr>
        <p:txBody>
          <a:bodyPr/>
          <a:lstStyle>
            <a:lvl1pPr>
              <a:defRPr>
                <a:latin typeface="맑은 고딕" pitchFamily="50" charset="-127"/>
                <a:ea typeface="맑은 고딕" pitchFamily="50" charset="-127"/>
              </a:defRPr>
            </a:lvl1pPr>
            <a:lvl2pPr>
              <a:defRPr>
                <a:ea typeface="맑은 고딕" pitchFamily="50" charset="-127"/>
              </a:defRPr>
            </a:lvl2pPr>
            <a:lvl3pPr>
              <a:defRPr>
                <a:ea typeface="맑은 고딕" pitchFamily="50" charset="-127"/>
              </a:defRPr>
            </a:lvl3pPr>
            <a:lvl4pPr>
              <a:defRPr>
                <a:ea typeface="맑은 고딕" pitchFamily="50" charset="-127"/>
              </a:defRPr>
            </a:lvl4pPr>
            <a:lvl5pPr>
              <a:defRPr>
                <a:ea typeface="맑은 고딕" pitchFamily="50" charset="-127"/>
              </a:defRPr>
            </a:lvl5pPr>
          </a:lstStyle>
          <a:p>
            <a:pPr lvl="0"/>
            <a:r>
              <a:rPr lang="ko-KR" altLang="en-US" dirty="0" smtClean="0"/>
              <a:t>마스터 텍스트 스타일을 편집합니다</a:t>
            </a:r>
          </a:p>
          <a:p>
            <a:pPr lvl="1"/>
            <a:r>
              <a:rPr lang="ko-KR" altLang="en-US" dirty="0" smtClean="0"/>
              <a:t>둘째 수준</a:t>
            </a:r>
          </a:p>
          <a:p>
            <a:pPr lvl="2"/>
            <a:r>
              <a:rPr lang="ko-KR" altLang="en-US" dirty="0" smtClean="0"/>
              <a:t>셋째 수준</a:t>
            </a:r>
          </a:p>
          <a:p>
            <a:pPr lvl="3"/>
            <a:r>
              <a:rPr lang="ko-KR" altLang="en-US" dirty="0" smtClean="0"/>
              <a:t>넷째 수준</a:t>
            </a:r>
          </a:p>
          <a:p>
            <a:pPr lvl="4"/>
            <a:r>
              <a:rPr lang="ko-KR" altLang="en-US" dirty="0" smtClean="0"/>
              <a:t>다섯째 수준</a:t>
            </a:r>
            <a:endParaRPr lang="en-US" dirty="0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0"/>
          </p:nvPr>
        </p:nvSpPr>
        <p:spPr/>
        <p:txBody>
          <a:bodyPr/>
          <a:lstStyle>
            <a:lvl1pPr>
              <a:defRPr>
                <a:ea typeface="맑은 고딕" pitchFamily="50" charset="-127"/>
              </a:defRPr>
            </a:lvl1pPr>
          </a:lstStyle>
          <a:p>
            <a:pPr>
              <a:defRPr/>
            </a:pPr>
            <a:fld id="{3325DBF0-D941-44B5-A248-9B64EF37FC57}" type="slidenum">
              <a:rPr lang="ko-KR" altLang="en-US" smtClean="0"/>
              <a:pPr>
                <a:defRPr/>
              </a:pPr>
              <a:t>‹#›</a:t>
            </a:fld>
            <a:endParaRPr lang="en-US" altLang="ko-KR" dirty="0"/>
          </a:p>
        </p:txBody>
      </p:sp>
      <p:graphicFrame>
        <p:nvGraphicFramePr>
          <p:cNvPr id="9" name="Object 11"/>
          <p:cNvGraphicFramePr>
            <a:graphicFrameLocks noChangeAspect="1"/>
          </p:cNvGraphicFramePr>
          <p:nvPr userDrawn="1"/>
        </p:nvGraphicFramePr>
        <p:xfrm>
          <a:off x="80900" y="6507678"/>
          <a:ext cx="1217613" cy="350322"/>
        </p:xfrm>
        <a:graphic>
          <a:graphicData uri="http://schemas.openxmlformats.org/presentationml/2006/ole">
            <p:oleObj spid="_x0000_s190469" name="비트맵 이미지" r:id="rId3" imgW="4029637" imgH="1228571" progId="PBrush">
              <p:embed/>
            </p:oleObj>
          </a:graphicData>
        </a:graphic>
      </p:graphicFrame>
      <p:pic>
        <p:nvPicPr>
          <p:cNvPr id="10" name="Picture 15"/>
          <p:cNvPicPr>
            <a:picLocks noChangeAspect="1" noChangeArrowheads="1"/>
          </p:cNvPicPr>
          <p:nvPr userDrawn="1"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8526481" y="6435928"/>
            <a:ext cx="1270660" cy="40143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  <p:extLst>
      <p:ext uri="{BB962C8B-B14F-4D97-AF65-F5344CB8AC3E}">
        <p14:creationId xmlns="" xmlns:p14="http://schemas.microsoft.com/office/powerpoint/2010/main" val="1456729548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>
  <p:cSld name="빈 화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Line 4"/>
          <p:cNvSpPr>
            <a:spLocks noChangeShapeType="1"/>
          </p:cNvSpPr>
          <p:nvPr userDrawn="1"/>
        </p:nvSpPr>
        <p:spPr bwMode="auto">
          <a:xfrm>
            <a:off x="0" y="766763"/>
            <a:ext cx="9906000" cy="0"/>
          </a:xfrm>
          <a:prstGeom prst="line">
            <a:avLst/>
          </a:prstGeom>
          <a:noFill/>
          <a:ln w="12700">
            <a:solidFill>
              <a:schemeClr val="tx2"/>
            </a:solidFill>
            <a:round/>
            <a:headEnd/>
            <a:tailEnd/>
          </a:ln>
          <a:extLst>
            <a:ext uri="{909E8E84-426E-40DD-AFC4-6F175D3DCCD1}">
              <a14:hiddenFill xmlns="" xmlns:a14="http://schemas.microsoft.com/office/drawing/2010/main">
                <a:noFill/>
              </a14:hiddenFill>
            </a:ext>
          </a:extLst>
        </p:spPr>
        <p:txBody>
          <a:bodyPr wrap="none" anchor="ctr"/>
          <a:lstStyle/>
          <a:p>
            <a:endParaRPr lang="en-US" dirty="0">
              <a:ea typeface="맑은 고딕" pitchFamily="50" charset="-127"/>
            </a:endParaRPr>
          </a:p>
        </p:txBody>
      </p:sp>
      <p:sp>
        <p:nvSpPr>
          <p:cNvPr id="5" name="Rectangle 6"/>
          <p:cNvSpPr>
            <a:spLocks noGrp="1" noChangeArrowheads="1"/>
          </p:cNvSpPr>
          <p:nvPr>
            <p:ph type="sldNum" sz="quarter" idx="10"/>
          </p:nvPr>
        </p:nvSpPr>
        <p:spPr/>
        <p:txBody>
          <a:bodyPr/>
          <a:lstStyle>
            <a:lvl1pPr>
              <a:defRPr>
                <a:ea typeface="맑은 고딕" pitchFamily="50" charset="-127"/>
              </a:defRPr>
            </a:lvl1pPr>
          </a:lstStyle>
          <a:p>
            <a:pPr>
              <a:defRPr/>
            </a:pPr>
            <a:fld id="{84A7922A-7318-44B4-A9A1-DDC6F653520E}" type="slidenum">
              <a:rPr lang="ko-KR" altLang="en-US" smtClean="0"/>
              <a:pPr>
                <a:defRPr/>
              </a:pPr>
              <a:t>‹#›</a:t>
            </a:fld>
            <a:endParaRPr lang="en-US" altLang="ko-KR" dirty="0"/>
          </a:p>
        </p:txBody>
      </p:sp>
      <p:graphicFrame>
        <p:nvGraphicFramePr>
          <p:cNvPr id="6" name="Object 11"/>
          <p:cNvGraphicFramePr>
            <a:graphicFrameLocks noChangeAspect="1"/>
          </p:cNvGraphicFramePr>
          <p:nvPr userDrawn="1"/>
        </p:nvGraphicFramePr>
        <p:xfrm>
          <a:off x="80900" y="6507678"/>
          <a:ext cx="1217613" cy="350322"/>
        </p:xfrm>
        <a:graphic>
          <a:graphicData uri="http://schemas.openxmlformats.org/presentationml/2006/ole">
            <p:oleObj spid="_x0000_s191493" name="비트맵 이미지" r:id="rId3" imgW="4029637" imgH="1228571" progId="PBrush">
              <p:embed/>
            </p:oleObj>
          </a:graphicData>
        </a:graphic>
      </p:graphicFrame>
      <p:pic>
        <p:nvPicPr>
          <p:cNvPr id="7" name="Picture 15"/>
          <p:cNvPicPr>
            <a:picLocks noChangeAspect="1" noChangeArrowheads="1"/>
          </p:cNvPicPr>
          <p:nvPr userDrawn="1"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8526481" y="6435928"/>
            <a:ext cx="1270660" cy="40143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  <p:extLst>
      <p:ext uri="{BB962C8B-B14F-4D97-AF65-F5344CB8AC3E}">
        <p14:creationId xmlns="" xmlns:p14="http://schemas.microsoft.com/office/powerpoint/2010/main" val="2567958625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userDrawn="1">
  <p:cSld name="1_빈 화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Line 4"/>
          <p:cNvSpPr>
            <a:spLocks noChangeShapeType="1"/>
          </p:cNvSpPr>
          <p:nvPr userDrawn="1"/>
        </p:nvSpPr>
        <p:spPr bwMode="auto">
          <a:xfrm>
            <a:off x="0" y="766763"/>
            <a:ext cx="9906000" cy="0"/>
          </a:xfrm>
          <a:prstGeom prst="line">
            <a:avLst/>
          </a:prstGeom>
          <a:noFill/>
          <a:ln w="12700">
            <a:solidFill>
              <a:schemeClr val="tx2"/>
            </a:solidFill>
            <a:round/>
            <a:headEnd/>
            <a:tailEnd/>
          </a:ln>
          <a:extLst>
            <a:ext uri="{909E8E84-426E-40DD-AFC4-6F175D3DCCD1}">
              <a14:hiddenFill xmlns="" xmlns:a14="http://schemas.microsoft.com/office/drawing/2010/main">
                <a:noFill/>
              </a14:hiddenFill>
            </a:ext>
          </a:extLst>
        </p:spPr>
        <p:txBody>
          <a:bodyPr wrap="none" anchor="ctr"/>
          <a:lstStyle/>
          <a:p>
            <a:endParaRPr lang="en-US" dirty="0">
              <a:ea typeface="맑은 고딕" pitchFamily="50" charset="-127"/>
            </a:endParaRPr>
          </a:p>
        </p:txBody>
      </p:sp>
      <p:sp>
        <p:nvSpPr>
          <p:cNvPr id="3" name="제목 2"/>
          <p:cNvSpPr>
            <a:spLocks noGrp="1"/>
          </p:cNvSpPr>
          <p:nvPr>
            <p:ph type="title"/>
          </p:nvPr>
        </p:nvSpPr>
        <p:spPr>
          <a:xfrm>
            <a:off x="523875" y="360363"/>
            <a:ext cx="8799512" cy="292100"/>
          </a:xfrm>
          <a:prstGeom prst="rect">
            <a:avLst/>
          </a:prstGeom>
        </p:spPr>
        <p:txBody>
          <a:bodyPr/>
          <a:lstStyle>
            <a:lvl1pPr>
              <a:defRPr baseline="0">
                <a:latin typeface="Arial" pitchFamily="34" charset="0"/>
                <a:ea typeface="윤고딕150" pitchFamily="18" charset="-127"/>
              </a:defRPr>
            </a:lvl1pPr>
          </a:lstStyle>
          <a:p>
            <a:r>
              <a:rPr lang="ko-KR" altLang="en-US" dirty="0" smtClean="0"/>
              <a:t>마스터 제목 스타일 편집</a:t>
            </a:r>
            <a:endParaRPr lang="en-US" dirty="0"/>
          </a:p>
        </p:txBody>
      </p:sp>
      <p:sp>
        <p:nvSpPr>
          <p:cNvPr id="5" name="내용 개체 틀 2"/>
          <p:cNvSpPr>
            <a:spLocks noGrp="1"/>
          </p:cNvSpPr>
          <p:nvPr>
            <p:ph idx="1"/>
          </p:nvPr>
        </p:nvSpPr>
        <p:spPr>
          <a:xfrm>
            <a:off x="531813" y="819102"/>
            <a:ext cx="8799512" cy="246221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lang="ko-KR" altLang="en-US" sz="1600" b="1" baseline="0" dirty="0" smtClean="0">
                <a:solidFill>
                  <a:schemeClr val="tx1"/>
                </a:solidFill>
                <a:latin typeface="Arial" pitchFamily="34" charset="0"/>
                <a:ea typeface="맑은 고딕" pitchFamily="50" charset="-127"/>
                <a:cs typeface="+mn-cs"/>
              </a:defRPr>
            </a:lvl1pPr>
          </a:lstStyle>
          <a:p>
            <a:pPr lvl="0"/>
            <a:r>
              <a:rPr lang="ko-KR" altLang="en-US" dirty="0" smtClean="0"/>
              <a:t>마스터 텍스트 스타일을 편집합니다</a:t>
            </a:r>
          </a:p>
        </p:txBody>
      </p:sp>
      <p:sp>
        <p:nvSpPr>
          <p:cNvPr id="8" name="Rectangle 6"/>
          <p:cNvSpPr>
            <a:spLocks noGrp="1" noChangeArrowheads="1"/>
          </p:cNvSpPr>
          <p:nvPr>
            <p:ph type="sldNum" sz="quarter" idx="10"/>
          </p:nvPr>
        </p:nvSpPr>
        <p:spPr>
          <a:xfrm>
            <a:off x="3921125" y="6545263"/>
            <a:ext cx="2063750" cy="139700"/>
          </a:xfrm>
        </p:spPr>
        <p:txBody>
          <a:bodyPr/>
          <a:lstStyle>
            <a:lvl1pPr algn="ctr">
              <a:defRPr>
                <a:ea typeface="맑은 고딕" pitchFamily="50" charset="-127"/>
              </a:defRPr>
            </a:lvl1pPr>
          </a:lstStyle>
          <a:p>
            <a:pPr>
              <a:defRPr/>
            </a:pPr>
            <a:fld id="{302B2AEB-EBBD-4774-8AD9-28304AEB7152}" type="slidenum">
              <a:rPr lang="ko-KR" altLang="en-US" smtClean="0"/>
              <a:pPr>
                <a:defRPr/>
              </a:pPr>
              <a:t>‹#›</a:t>
            </a:fld>
            <a:endParaRPr lang="en-US" altLang="ko-KR" dirty="0"/>
          </a:p>
        </p:txBody>
      </p:sp>
      <p:graphicFrame>
        <p:nvGraphicFramePr>
          <p:cNvPr id="9" name="Object 11"/>
          <p:cNvGraphicFramePr>
            <a:graphicFrameLocks noChangeAspect="1"/>
          </p:cNvGraphicFramePr>
          <p:nvPr userDrawn="1"/>
        </p:nvGraphicFramePr>
        <p:xfrm>
          <a:off x="80900" y="6507678"/>
          <a:ext cx="1217613" cy="350322"/>
        </p:xfrm>
        <a:graphic>
          <a:graphicData uri="http://schemas.openxmlformats.org/presentationml/2006/ole">
            <p:oleObj spid="_x0000_s192517" name="비트맵 이미지" r:id="rId3" imgW="4029637" imgH="1228571" progId="PBrush">
              <p:embed/>
            </p:oleObj>
          </a:graphicData>
        </a:graphic>
      </p:graphicFrame>
      <p:pic>
        <p:nvPicPr>
          <p:cNvPr id="10" name="Picture 15"/>
          <p:cNvPicPr>
            <a:picLocks noChangeAspect="1" noChangeArrowheads="1"/>
          </p:cNvPicPr>
          <p:nvPr userDrawn="1"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8526481" y="6435928"/>
            <a:ext cx="1270660" cy="40143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  <p:extLst>
      <p:ext uri="{BB962C8B-B14F-4D97-AF65-F5344CB8AC3E}">
        <p14:creationId xmlns="" xmlns:p14="http://schemas.microsoft.com/office/powerpoint/2010/main" val="2981124449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>
  <p:cSld name="제목 슬라이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Line 4"/>
          <p:cNvSpPr>
            <a:spLocks noChangeShapeType="1"/>
          </p:cNvSpPr>
          <p:nvPr userDrawn="1"/>
        </p:nvSpPr>
        <p:spPr bwMode="auto">
          <a:xfrm>
            <a:off x="0" y="766763"/>
            <a:ext cx="9906000" cy="0"/>
          </a:xfrm>
          <a:prstGeom prst="line">
            <a:avLst/>
          </a:prstGeom>
          <a:noFill/>
          <a:ln w="12700">
            <a:solidFill>
              <a:schemeClr val="tx2"/>
            </a:solidFill>
            <a:round/>
            <a:headEnd/>
            <a:tailEnd/>
          </a:ln>
          <a:extLst>
            <a:ext uri="{909E8E84-426E-40DD-AFC4-6F175D3DCCD1}">
              <a14:hiddenFill xmlns="" xmlns:a14="http://schemas.microsoft.com/office/drawing/2010/main">
                <a:noFill/>
              </a14:hiddenFill>
            </a:ext>
          </a:extLst>
        </p:spPr>
        <p:txBody>
          <a:bodyPr wrap="none" anchor="ctr"/>
          <a:lstStyle/>
          <a:p>
            <a:endParaRPr lang="en-US" dirty="0">
              <a:ea typeface="맑은 고딕" pitchFamily="50" charset="-127"/>
            </a:endParaRPr>
          </a:p>
        </p:txBody>
      </p:sp>
      <p:sp>
        <p:nvSpPr>
          <p:cNvPr id="2" name="제목 1"/>
          <p:cNvSpPr>
            <a:spLocks noGrp="1"/>
          </p:cNvSpPr>
          <p:nvPr>
            <p:ph type="ctrTitle"/>
          </p:nvPr>
        </p:nvSpPr>
        <p:spPr>
          <a:xfrm>
            <a:off x="742950" y="2130427"/>
            <a:ext cx="8420100" cy="1470025"/>
          </a:xfrm>
          <a:prstGeom prst="rect">
            <a:avLst/>
          </a:prstGeom>
        </p:spPr>
        <p:txBody>
          <a:bodyPr/>
          <a:lstStyle>
            <a:lvl1pPr>
              <a:defRPr>
                <a:latin typeface="맑은 고딕" pitchFamily="50" charset="-127"/>
                <a:ea typeface="맑은 고딕" pitchFamily="50" charset="-127"/>
              </a:defRPr>
            </a:lvl1pPr>
          </a:lstStyle>
          <a:p>
            <a:r>
              <a:rPr lang="ko-KR" altLang="en-US" dirty="0" smtClean="0"/>
              <a:t>마스터 제목 스타일 편집</a:t>
            </a:r>
            <a:endParaRPr lang="en-US" dirty="0"/>
          </a:p>
        </p:txBody>
      </p:sp>
      <p:sp>
        <p:nvSpPr>
          <p:cNvPr id="3" name="부제목 2"/>
          <p:cNvSpPr>
            <a:spLocks noGrp="1"/>
          </p:cNvSpPr>
          <p:nvPr>
            <p:ph type="subTitle" idx="1"/>
          </p:nvPr>
        </p:nvSpPr>
        <p:spPr>
          <a:xfrm>
            <a:off x="1485900" y="3886200"/>
            <a:ext cx="6934200" cy="1752600"/>
          </a:xfrm>
          <a:prstGeom prst="rect">
            <a:avLst/>
          </a:prstGeo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  <a:latin typeface="맑은 고딕" pitchFamily="50" charset="-127"/>
                <a:ea typeface="맑은 고딕" pitchFamily="50" charset="-127"/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ko-KR" altLang="en-US" dirty="0" smtClean="0"/>
              <a:t>마스터 부제목 스타일 편집</a:t>
            </a:r>
            <a:endParaRPr lang="en-US" dirty="0"/>
          </a:p>
        </p:txBody>
      </p:sp>
      <p:graphicFrame>
        <p:nvGraphicFramePr>
          <p:cNvPr id="7" name="Object 11"/>
          <p:cNvGraphicFramePr>
            <a:graphicFrameLocks noChangeAspect="1"/>
          </p:cNvGraphicFramePr>
          <p:nvPr userDrawn="1"/>
        </p:nvGraphicFramePr>
        <p:xfrm>
          <a:off x="80900" y="6507678"/>
          <a:ext cx="1217613" cy="350322"/>
        </p:xfrm>
        <a:graphic>
          <a:graphicData uri="http://schemas.openxmlformats.org/presentationml/2006/ole">
            <p:oleObj spid="_x0000_s193541" name="비트맵 이미지" r:id="rId3" imgW="4029637" imgH="1228571" progId="PBrush">
              <p:embed/>
            </p:oleObj>
          </a:graphicData>
        </a:graphic>
      </p:graphicFrame>
      <p:pic>
        <p:nvPicPr>
          <p:cNvPr id="8" name="Picture 15"/>
          <p:cNvPicPr>
            <a:picLocks noChangeAspect="1" noChangeArrowheads="1"/>
          </p:cNvPicPr>
          <p:nvPr userDrawn="1"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8526481" y="6435928"/>
            <a:ext cx="1270660" cy="40143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  <p:extLst>
      <p:ext uri="{BB962C8B-B14F-4D97-AF65-F5344CB8AC3E}">
        <p14:creationId xmlns="" xmlns:p14="http://schemas.microsoft.com/office/powerpoint/2010/main" val="795658294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userDrawn="1">
  <p:cSld name="1_제목 및 내용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Line 4"/>
          <p:cNvSpPr>
            <a:spLocks noChangeShapeType="1"/>
          </p:cNvSpPr>
          <p:nvPr userDrawn="1"/>
        </p:nvSpPr>
        <p:spPr bwMode="auto">
          <a:xfrm>
            <a:off x="0" y="766763"/>
            <a:ext cx="9906000" cy="0"/>
          </a:xfrm>
          <a:prstGeom prst="line">
            <a:avLst/>
          </a:prstGeom>
          <a:noFill/>
          <a:ln w="12700">
            <a:solidFill>
              <a:schemeClr val="tx2"/>
            </a:solidFill>
            <a:round/>
            <a:headEnd/>
            <a:tailEnd/>
          </a:ln>
          <a:extLst>
            <a:ext uri="{909E8E84-426E-40DD-AFC4-6F175D3DCCD1}">
              <a14:hiddenFill xmlns="" xmlns:a14="http://schemas.microsoft.com/office/drawing/2010/main">
                <a:noFill/>
              </a14:hiddenFill>
            </a:ext>
          </a:extLst>
        </p:spPr>
        <p:txBody>
          <a:bodyPr wrap="none" anchor="ctr"/>
          <a:lstStyle/>
          <a:p>
            <a:endParaRPr lang="en-US" dirty="0">
              <a:ea typeface="맑은 고딕" pitchFamily="50" charset="-127"/>
            </a:endParaRPr>
          </a:p>
        </p:txBody>
      </p:sp>
      <p:graphicFrame>
        <p:nvGraphicFramePr>
          <p:cNvPr id="5" name="Object 11"/>
          <p:cNvGraphicFramePr>
            <a:graphicFrameLocks noChangeAspect="1"/>
          </p:cNvGraphicFramePr>
          <p:nvPr userDrawn="1"/>
        </p:nvGraphicFramePr>
        <p:xfrm>
          <a:off x="80900" y="6507678"/>
          <a:ext cx="1217613" cy="350322"/>
        </p:xfrm>
        <a:graphic>
          <a:graphicData uri="http://schemas.openxmlformats.org/presentationml/2006/ole">
            <p:oleObj spid="_x0000_s194565" name="비트맵 이미지" r:id="rId3" imgW="4029637" imgH="1228571" progId="PBrush">
              <p:embed/>
            </p:oleObj>
          </a:graphicData>
        </a:graphic>
      </p:graphicFrame>
      <p:pic>
        <p:nvPicPr>
          <p:cNvPr id="6" name="Picture 15"/>
          <p:cNvPicPr>
            <a:picLocks noChangeAspect="1" noChangeArrowheads="1"/>
          </p:cNvPicPr>
          <p:nvPr userDrawn="1"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8526481" y="6435928"/>
            <a:ext cx="1270660" cy="40143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  <p:extLst>
      <p:ext uri="{BB962C8B-B14F-4D97-AF65-F5344CB8AC3E}">
        <p14:creationId xmlns="" xmlns:p14="http://schemas.microsoft.com/office/powerpoint/2010/main" val="2541987510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userDrawn="1">
  <p:cSld name="2_제목 및 내용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Line 4"/>
          <p:cNvSpPr>
            <a:spLocks noChangeShapeType="1"/>
          </p:cNvSpPr>
          <p:nvPr userDrawn="1"/>
        </p:nvSpPr>
        <p:spPr bwMode="auto">
          <a:xfrm>
            <a:off x="0" y="766763"/>
            <a:ext cx="9906000" cy="0"/>
          </a:xfrm>
          <a:prstGeom prst="line">
            <a:avLst/>
          </a:prstGeom>
          <a:noFill/>
          <a:ln w="12700">
            <a:solidFill>
              <a:schemeClr val="tx2"/>
            </a:solidFill>
            <a:round/>
            <a:headEnd/>
            <a:tailEnd/>
          </a:ln>
          <a:extLst>
            <a:ext uri="{909E8E84-426E-40DD-AFC4-6F175D3DCCD1}">
              <a14:hiddenFill xmlns="" xmlns:a14="http://schemas.microsoft.com/office/drawing/2010/main">
                <a:noFill/>
              </a14:hiddenFill>
            </a:ext>
          </a:extLst>
        </p:spPr>
        <p:txBody>
          <a:bodyPr wrap="none" anchor="ctr"/>
          <a:lstStyle/>
          <a:p>
            <a:endParaRPr lang="en-US" dirty="0">
              <a:ea typeface="맑은 고딕" pitchFamily="50" charset="-127"/>
            </a:endParaRPr>
          </a:p>
        </p:txBody>
      </p:sp>
      <p:graphicFrame>
        <p:nvGraphicFramePr>
          <p:cNvPr id="5" name="Object 11"/>
          <p:cNvGraphicFramePr>
            <a:graphicFrameLocks noChangeAspect="1"/>
          </p:cNvGraphicFramePr>
          <p:nvPr userDrawn="1"/>
        </p:nvGraphicFramePr>
        <p:xfrm>
          <a:off x="80900" y="6507678"/>
          <a:ext cx="1217613" cy="350322"/>
        </p:xfrm>
        <a:graphic>
          <a:graphicData uri="http://schemas.openxmlformats.org/presentationml/2006/ole">
            <p:oleObj spid="_x0000_s195589" name="비트맵 이미지" r:id="rId3" imgW="4029637" imgH="1228571" progId="PBrush">
              <p:embed/>
            </p:oleObj>
          </a:graphicData>
        </a:graphic>
      </p:graphicFrame>
      <p:pic>
        <p:nvPicPr>
          <p:cNvPr id="6" name="Picture 15"/>
          <p:cNvPicPr>
            <a:picLocks noChangeAspect="1" noChangeArrowheads="1"/>
          </p:cNvPicPr>
          <p:nvPr userDrawn="1"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8526481" y="6435928"/>
            <a:ext cx="1270660" cy="40143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  <p:extLst>
      <p:ext uri="{BB962C8B-B14F-4D97-AF65-F5344CB8AC3E}">
        <p14:creationId xmlns="" xmlns:p14="http://schemas.microsoft.com/office/powerpoint/2010/main" val="2898500915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userDrawn="1">
  <p:cSld name="3_제목 및 내용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Line 4"/>
          <p:cNvSpPr>
            <a:spLocks noChangeShapeType="1"/>
          </p:cNvSpPr>
          <p:nvPr userDrawn="1"/>
        </p:nvSpPr>
        <p:spPr bwMode="auto">
          <a:xfrm>
            <a:off x="0" y="766763"/>
            <a:ext cx="9906000" cy="0"/>
          </a:xfrm>
          <a:prstGeom prst="line">
            <a:avLst/>
          </a:prstGeom>
          <a:noFill/>
          <a:ln w="12700">
            <a:solidFill>
              <a:schemeClr val="tx2"/>
            </a:solidFill>
            <a:round/>
            <a:headEnd/>
            <a:tailEnd/>
          </a:ln>
          <a:extLst>
            <a:ext uri="{909E8E84-426E-40DD-AFC4-6F175D3DCCD1}">
              <a14:hiddenFill xmlns="" xmlns:a14="http://schemas.microsoft.com/office/drawing/2010/main">
                <a:noFill/>
              </a14:hiddenFill>
            </a:ext>
          </a:extLst>
        </p:spPr>
        <p:txBody>
          <a:bodyPr wrap="none" anchor="ctr"/>
          <a:lstStyle/>
          <a:p>
            <a:endParaRPr lang="en-US" dirty="0">
              <a:ea typeface="맑은 고딕" pitchFamily="50" charset="-127"/>
            </a:endParaRPr>
          </a:p>
        </p:txBody>
      </p:sp>
      <p:graphicFrame>
        <p:nvGraphicFramePr>
          <p:cNvPr id="5" name="Object 11"/>
          <p:cNvGraphicFramePr>
            <a:graphicFrameLocks noChangeAspect="1"/>
          </p:cNvGraphicFramePr>
          <p:nvPr userDrawn="1"/>
        </p:nvGraphicFramePr>
        <p:xfrm>
          <a:off x="80900" y="6507678"/>
          <a:ext cx="1217613" cy="350322"/>
        </p:xfrm>
        <a:graphic>
          <a:graphicData uri="http://schemas.openxmlformats.org/presentationml/2006/ole">
            <p:oleObj spid="_x0000_s196613" name="비트맵 이미지" r:id="rId3" imgW="4029637" imgH="1228571" progId="PBrush">
              <p:embed/>
            </p:oleObj>
          </a:graphicData>
        </a:graphic>
      </p:graphicFrame>
      <p:pic>
        <p:nvPicPr>
          <p:cNvPr id="6" name="Picture 15"/>
          <p:cNvPicPr>
            <a:picLocks noChangeAspect="1" noChangeArrowheads="1"/>
          </p:cNvPicPr>
          <p:nvPr userDrawn="1"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8526481" y="6435928"/>
            <a:ext cx="1270660" cy="40143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  <p:extLst>
      <p:ext uri="{BB962C8B-B14F-4D97-AF65-F5344CB8AC3E}">
        <p14:creationId xmlns="" xmlns:p14="http://schemas.microsoft.com/office/powerpoint/2010/main" val="1750774940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 userDrawn="1">
  <p:cSld name="제목 슬라이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2"/>
          <p:cNvPicPr>
            <a:picLocks noChangeAspect="1" noChangeArrowheads="1"/>
          </p:cNvPicPr>
          <p:nvPr userDrawn="1"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4879975" y="0"/>
            <a:ext cx="1687513" cy="1998663"/>
          </a:xfrm>
          <a:prstGeom prst="rect">
            <a:avLst/>
          </a:prstGeom>
          <a:noFill/>
          <a:ln>
            <a:noFill/>
          </a:ln>
          <a:effectLst>
            <a:prstShdw prst="shdw17" dist="17961" dir="2700000">
              <a:schemeClr val="bg1">
                <a:gamma/>
                <a:shade val="60000"/>
                <a:invGamma/>
              </a:schemeClr>
            </a:prstShdw>
          </a:effectLst>
          <a:extLst>
            <a:ext uri="{909E8E84-426E-40DD-AFC4-6F175D3DCCD1}">
              <a14:hiddenFill xmlns="" xmlns:a14="http://schemas.microsoft.com/office/drawing/2010/main">
                <a:solidFill>
                  <a:schemeClr val="bg1"/>
                </a:solidFill>
              </a14:hiddenFill>
            </a:ext>
            <a:ext uri="{91240B29-F687-4F45-9708-019B960494DF}">
              <a14:hiddenLine xmlns="" xmlns:a14="http://schemas.microsoft.com/office/drawing/2010/main" w="12700" cap="flat" cmpd="sng" algn="ctr">
                <a:solidFill>
                  <a:srgbClr val="AF9C53"/>
                </a:solidFill>
                <a:prstDash val="solid"/>
                <a:miter lim="800000"/>
                <a:headEnd/>
                <a:tailEnd/>
              </a14:hiddenLine>
            </a:ext>
          </a:extLst>
        </p:spPr>
      </p:pic>
      <p:sp>
        <p:nvSpPr>
          <p:cNvPr id="3" name="Rectangle 2"/>
          <p:cNvSpPr>
            <a:spLocks noChangeArrowheads="1"/>
          </p:cNvSpPr>
          <p:nvPr userDrawn="1"/>
        </p:nvSpPr>
        <p:spPr bwMode="auto">
          <a:xfrm>
            <a:off x="0" y="0"/>
            <a:ext cx="3152775" cy="6858000"/>
          </a:xfrm>
          <a:prstGeom prst="rect">
            <a:avLst/>
          </a:prstGeom>
          <a:gradFill rotWithShape="1">
            <a:gsLst>
              <a:gs pos="0">
                <a:srgbClr val="416074"/>
              </a:gs>
              <a:gs pos="100000">
                <a:srgbClr val="65859A"/>
              </a:gs>
            </a:gsLst>
            <a:lin ang="5400000" scaled="1"/>
          </a:gradFill>
          <a:ln>
            <a:noFill/>
          </a:ln>
          <a:extLst>
            <a:ext uri="{91240B29-F687-4F45-9708-019B960494DF}">
              <a14:hiddenLine xmlns="" xmlns:a14="http://schemas.microsoft.com/office/drawing/2010/main" w="9525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46800" tIns="46800" rIns="46800" bIns="46800" anchor="ctr"/>
          <a:lstStyle/>
          <a:p>
            <a:pPr eaLnBrk="0" hangingPunct="0">
              <a:spcBef>
                <a:spcPct val="25000"/>
              </a:spcBef>
            </a:pPr>
            <a:endParaRPr lang="ko-KR" altLang="ko-KR" sz="1400" b="1" dirty="0">
              <a:ea typeface="맑은 고딕" pitchFamily="50" charset="-127"/>
            </a:endParaRPr>
          </a:p>
        </p:txBody>
      </p:sp>
      <p:sp>
        <p:nvSpPr>
          <p:cNvPr id="4" name="Rectangle 9"/>
          <p:cNvSpPr>
            <a:spLocks noChangeArrowheads="1"/>
          </p:cNvSpPr>
          <p:nvPr userDrawn="1"/>
        </p:nvSpPr>
        <p:spPr bwMode="auto">
          <a:xfrm>
            <a:off x="0" y="1989138"/>
            <a:ext cx="9906000" cy="563562"/>
          </a:xfrm>
          <a:prstGeom prst="rect">
            <a:avLst/>
          </a:prstGeom>
          <a:solidFill>
            <a:srgbClr val="A7B88F"/>
          </a:solidFill>
          <a:ln>
            <a:noFill/>
          </a:ln>
          <a:extLst>
            <a:ext uri="{91240B29-F687-4F45-9708-019B960494DF}">
              <a14:hiddenLine xmlns="" xmlns:a14="http://schemas.microsoft.com/office/drawing/2010/main" w="12700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90000" tIns="46800" rIns="90000" bIns="46800" anchor="ctr"/>
          <a:lstStyle/>
          <a:p>
            <a:pPr eaLnBrk="0" hangingPunct="0">
              <a:spcBef>
                <a:spcPct val="25000"/>
              </a:spcBef>
            </a:pPr>
            <a:endParaRPr lang="ko-KR" altLang="ko-KR" sz="1400" b="1" dirty="0">
              <a:ea typeface="맑은 고딕" pitchFamily="50" charset="-127"/>
            </a:endParaRPr>
          </a:p>
        </p:txBody>
      </p:sp>
      <p:sp>
        <p:nvSpPr>
          <p:cNvPr id="7" name="직사각형 12"/>
          <p:cNvSpPr>
            <a:spLocks noChangeArrowheads="1"/>
          </p:cNvSpPr>
          <p:nvPr userDrawn="1"/>
        </p:nvSpPr>
        <p:spPr bwMode="auto">
          <a:xfrm>
            <a:off x="215900" y="6589713"/>
            <a:ext cx="2390775" cy="2460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/>
          <a:p>
            <a:pPr eaLnBrk="0" hangingPunct="0">
              <a:spcBef>
                <a:spcPct val="25000"/>
              </a:spcBef>
            </a:pPr>
            <a:r>
              <a:rPr lang="en-US" altLang="ko-KR" sz="1000" dirty="0">
                <a:solidFill>
                  <a:srgbClr val="FFFFFF"/>
                </a:solidFill>
                <a:ea typeface="맑은 고딕" pitchFamily="50" charset="-127"/>
              </a:rPr>
              <a:t>© 2012 Accenture. All rights reserved.</a:t>
            </a:r>
          </a:p>
        </p:txBody>
      </p:sp>
      <p:pic>
        <p:nvPicPr>
          <p:cNvPr id="8" name="Picture 3"/>
          <p:cNvPicPr>
            <a:picLocks noChangeAspect="1" noChangeArrowheads="1"/>
          </p:cNvPicPr>
          <p:nvPr userDrawn="1"/>
        </p:nvPicPr>
        <p:blipFill>
          <a:blip r:embed="rId3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67488" y="0"/>
            <a:ext cx="1676400" cy="198913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=""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=""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9" name="Picture 6"/>
          <p:cNvPicPr>
            <a:picLocks noChangeAspect="1" noChangeArrowheads="1"/>
          </p:cNvPicPr>
          <p:nvPr userDrawn="1"/>
        </p:nvPicPr>
        <p:blipFill>
          <a:blip r:embed="rId4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243888" y="0"/>
            <a:ext cx="1662112" cy="198913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=""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=""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0" name="Picture 5"/>
          <p:cNvPicPr>
            <a:picLocks noChangeAspect="1" noChangeArrowheads="1"/>
          </p:cNvPicPr>
          <p:nvPr userDrawn="1"/>
        </p:nvPicPr>
        <p:blipFill>
          <a:blip r:embed="rId5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152775" y="0"/>
            <a:ext cx="1727200" cy="198913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=""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=""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1" name="Picture 10"/>
          <p:cNvPicPr>
            <a:picLocks noChangeAspect="1" noChangeArrowheads="1"/>
          </p:cNvPicPr>
          <p:nvPr userDrawn="1"/>
        </p:nvPicPr>
        <p:blipFill>
          <a:blip r:embed="rId6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73782" y="855025"/>
            <a:ext cx="1413163" cy="62776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2" name="Picture 11"/>
          <p:cNvPicPr>
            <a:picLocks noChangeAspect="1" noChangeArrowheads="1"/>
          </p:cNvPicPr>
          <p:nvPr userDrawn="1"/>
        </p:nvPicPr>
        <p:blipFill>
          <a:blip r:embed="rId7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34831" y="1995055"/>
            <a:ext cx="2137118" cy="55814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=""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=""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3" name="Picture 2"/>
          <p:cNvPicPr>
            <a:picLocks noChangeAspect="1" noChangeArrowheads="1"/>
          </p:cNvPicPr>
          <p:nvPr userDrawn="1"/>
        </p:nvPicPr>
        <p:blipFill>
          <a:blip r:embed="rId8" cstate="print"/>
          <a:srcRect/>
          <a:stretch>
            <a:fillRect/>
          </a:stretch>
        </p:blipFill>
        <p:spPr bwMode="auto">
          <a:xfrm>
            <a:off x="3215059" y="6174985"/>
            <a:ext cx="1701325" cy="68301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4" name="Picture 15"/>
          <p:cNvPicPr>
            <a:picLocks noChangeAspect="1" noChangeArrowheads="1"/>
          </p:cNvPicPr>
          <p:nvPr userDrawn="1"/>
        </p:nvPicPr>
        <p:blipFill>
          <a:blip r:embed="rId9" cstate="print"/>
          <a:srcRect/>
          <a:stretch>
            <a:fillRect/>
          </a:stretch>
        </p:blipFill>
        <p:spPr bwMode="auto">
          <a:xfrm>
            <a:off x="8132440" y="6317673"/>
            <a:ext cx="1644973" cy="51969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  <p:extLst>
      <p:ext uri="{BB962C8B-B14F-4D97-AF65-F5344CB8AC3E}">
        <p14:creationId xmlns="" xmlns:p14="http://schemas.microsoft.com/office/powerpoint/2010/main" val="76786830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 userDrawn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Line 4"/>
          <p:cNvSpPr>
            <a:spLocks noChangeShapeType="1"/>
          </p:cNvSpPr>
          <p:nvPr/>
        </p:nvSpPr>
        <p:spPr bwMode="auto">
          <a:xfrm>
            <a:off x="0" y="766763"/>
            <a:ext cx="9906000" cy="0"/>
          </a:xfrm>
          <a:prstGeom prst="line">
            <a:avLst/>
          </a:prstGeom>
          <a:noFill/>
          <a:ln w="12700">
            <a:solidFill>
              <a:schemeClr val="tx2"/>
            </a:solidFill>
            <a:round/>
            <a:headEnd/>
            <a:tailEnd/>
          </a:ln>
          <a:extLst>
            <a:ext uri="{909E8E84-426E-40DD-AFC4-6F175D3DCCD1}">
              <a14:hiddenFill xmlns="" xmlns:a14="http://schemas.microsoft.com/office/drawing/2010/main">
                <a:noFill/>
              </a14:hiddenFill>
            </a:ext>
          </a:extLst>
        </p:spPr>
        <p:txBody>
          <a:bodyPr wrap="none" lIns="91412" tIns="45705" rIns="91412" bIns="45705" anchor="ctr"/>
          <a:lstStyle/>
          <a:p>
            <a:endParaRPr lang="en-US" dirty="0">
              <a:ea typeface="맑은 고딕" pitchFamily="50" charset="-127"/>
            </a:endParaRPr>
          </a:p>
        </p:txBody>
      </p:sp>
      <p:sp>
        <p:nvSpPr>
          <p:cNvPr id="10" name="Slide Number Placeholder 22"/>
          <p:cNvSpPr txBox="1">
            <a:spLocks/>
          </p:cNvSpPr>
          <p:nvPr userDrawn="1"/>
        </p:nvSpPr>
        <p:spPr>
          <a:xfrm>
            <a:off x="3797300" y="6465888"/>
            <a:ext cx="2311400" cy="365125"/>
          </a:xfrm>
          <a:prstGeom prst="rect">
            <a:avLst/>
          </a:prstGeom>
        </p:spPr>
        <p:txBody>
          <a:bodyPr lIns="91412" tIns="45705" rIns="91412" bIns="45705" anchor="ctr"/>
          <a:lstStyle>
            <a:lvl1pPr algn="ctr">
              <a:defRPr sz="1200">
                <a:solidFill>
                  <a:schemeClr val="tx1"/>
                </a:solidFill>
              </a:defRPr>
            </a:lvl1pPr>
          </a:lstStyle>
          <a:p>
            <a:pPr defTabSz="914118">
              <a:defRPr/>
            </a:pPr>
            <a:fld id="{2DEB2B72-E7E5-4CC9-A9F8-B4DDB5656A17}" type="slidenum">
              <a:rPr lang="en-US" smtClean="0">
                <a:solidFill>
                  <a:prstClr val="black"/>
                </a:solidFill>
                <a:latin typeface="Arial" charset="0"/>
                <a:ea typeface="맑은 고딕" pitchFamily="50" charset="-127"/>
              </a:rPr>
              <a:pPr defTabSz="914118">
                <a:defRPr/>
              </a:pPr>
              <a:t>‹#›</a:t>
            </a:fld>
            <a:endParaRPr lang="en-US" dirty="0">
              <a:solidFill>
                <a:prstClr val="black"/>
              </a:solidFill>
              <a:latin typeface="Arial" charset="0"/>
              <a:ea typeface="맑은 고딕" pitchFamily="50" charset="-127"/>
            </a:endParaRPr>
          </a:p>
        </p:txBody>
      </p:sp>
      <p:sp>
        <p:nvSpPr>
          <p:cNvPr id="23" name="Title 22"/>
          <p:cNvSpPr>
            <a:spLocks noGrp="1"/>
          </p:cNvSpPr>
          <p:nvPr>
            <p:ph type="title"/>
          </p:nvPr>
        </p:nvSpPr>
        <p:spPr>
          <a:xfrm>
            <a:off x="273052" y="70025"/>
            <a:ext cx="6984206" cy="638944"/>
          </a:xfrm>
          <a:prstGeom prst="rect">
            <a:avLst/>
          </a:prstGeom>
        </p:spPr>
        <p:txBody>
          <a:bodyPr wrap="none" lIns="91412" tIns="45705" rIns="91412" bIns="45705" anchor="b"/>
          <a:lstStyle>
            <a:lvl1pPr algn="l">
              <a:defRPr>
                <a:latin typeface="맑은 고딕" pitchFamily="50" charset="-127"/>
                <a:ea typeface="맑은 고딕" pitchFamily="50" charset="-127"/>
              </a:defRPr>
            </a:lvl1pPr>
          </a:lstStyle>
          <a:p>
            <a:r>
              <a:rPr lang="en-US" dirty="0" smtClean="0"/>
              <a:t>Click to edit Master title style</a:t>
            </a:r>
            <a:endParaRPr lang="en-US" dirty="0"/>
          </a:p>
        </p:txBody>
      </p:sp>
      <p:sp>
        <p:nvSpPr>
          <p:cNvPr id="25" name="Text Placeholder 24"/>
          <p:cNvSpPr>
            <a:spLocks noGrp="1"/>
          </p:cNvSpPr>
          <p:nvPr>
            <p:ph type="body" sz="quarter" idx="10"/>
          </p:nvPr>
        </p:nvSpPr>
        <p:spPr>
          <a:xfrm>
            <a:off x="273050" y="804623"/>
            <a:ext cx="9359900" cy="576263"/>
          </a:xfrm>
          <a:prstGeom prst="rect">
            <a:avLst/>
          </a:prstGeom>
        </p:spPr>
        <p:txBody>
          <a:bodyPr lIns="91412" tIns="45705" rIns="91412" bIns="45705"/>
          <a:lstStyle>
            <a:lvl1pPr>
              <a:defRPr>
                <a:latin typeface="맑은 고딕" pitchFamily="50" charset="-127"/>
                <a:ea typeface="맑은 고딕" pitchFamily="50" charset="-127"/>
              </a:defRPr>
            </a:lvl1pPr>
          </a:lstStyle>
          <a:p>
            <a:pPr lvl="0"/>
            <a:r>
              <a:rPr lang="en-US" dirty="0" smtClean="0"/>
              <a:t>Click to edit Master text styles</a:t>
            </a:r>
          </a:p>
        </p:txBody>
      </p:sp>
      <p:sp>
        <p:nvSpPr>
          <p:cNvPr id="16" name="Text Placeholder 24"/>
          <p:cNvSpPr>
            <a:spLocks noGrp="1"/>
          </p:cNvSpPr>
          <p:nvPr>
            <p:ph type="body" sz="quarter" idx="11"/>
          </p:nvPr>
        </p:nvSpPr>
        <p:spPr>
          <a:xfrm>
            <a:off x="7329265" y="80207"/>
            <a:ext cx="2519242" cy="600277"/>
          </a:xfrm>
          <a:prstGeom prst="rect">
            <a:avLst/>
          </a:prstGeom>
        </p:spPr>
        <p:txBody>
          <a:bodyPr wrap="none" lIns="91412" tIns="45705" rIns="91412" bIns="45705"/>
          <a:lstStyle>
            <a:lvl1pPr algn="r">
              <a:defRPr sz="1200">
                <a:latin typeface="맑은 고딕" pitchFamily="50" charset="-127"/>
                <a:ea typeface="맑은 고딕" pitchFamily="50" charset="-127"/>
              </a:defRPr>
            </a:lvl1pPr>
          </a:lstStyle>
          <a:p>
            <a:pPr lvl="0"/>
            <a:r>
              <a:rPr lang="en-US" dirty="0" smtClean="0"/>
              <a:t>Click to edit Master text styles</a:t>
            </a:r>
          </a:p>
        </p:txBody>
      </p:sp>
      <p:graphicFrame>
        <p:nvGraphicFramePr>
          <p:cNvPr id="11" name="Object 11"/>
          <p:cNvGraphicFramePr>
            <a:graphicFrameLocks noChangeAspect="1"/>
          </p:cNvGraphicFramePr>
          <p:nvPr userDrawn="1"/>
        </p:nvGraphicFramePr>
        <p:xfrm>
          <a:off x="80900" y="6507678"/>
          <a:ext cx="1217613" cy="350322"/>
        </p:xfrm>
        <a:graphic>
          <a:graphicData uri="http://schemas.openxmlformats.org/presentationml/2006/ole">
            <p:oleObj spid="_x0000_s234504" name="비트맵 이미지" r:id="rId3" imgW="4029637" imgH="1228571" progId="PBrush">
              <p:embed/>
            </p:oleObj>
          </a:graphicData>
        </a:graphic>
      </p:graphicFrame>
      <p:pic>
        <p:nvPicPr>
          <p:cNvPr id="12" name="Picture 15"/>
          <p:cNvPicPr>
            <a:picLocks noChangeAspect="1" noChangeArrowheads="1"/>
          </p:cNvPicPr>
          <p:nvPr userDrawn="1"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8526481" y="6435928"/>
            <a:ext cx="1270660" cy="40143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  <p:extLst>
      <p:ext uri="{BB962C8B-B14F-4D97-AF65-F5344CB8AC3E}">
        <p14:creationId xmlns="" xmlns:p14="http://schemas.microsoft.com/office/powerpoint/2010/main" val="4273315092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 userDrawn="1">
  <p:cSld name="빈 화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Line 4"/>
          <p:cNvSpPr>
            <a:spLocks noChangeShapeType="1"/>
          </p:cNvSpPr>
          <p:nvPr/>
        </p:nvSpPr>
        <p:spPr bwMode="auto">
          <a:xfrm>
            <a:off x="0" y="766763"/>
            <a:ext cx="9906000" cy="0"/>
          </a:xfrm>
          <a:prstGeom prst="line">
            <a:avLst/>
          </a:prstGeom>
          <a:noFill/>
          <a:ln w="12700">
            <a:solidFill>
              <a:schemeClr val="tx2"/>
            </a:solidFill>
            <a:round/>
            <a:headEnd/>
            <a:tailEnd/>
          </a:ln>
          <a:extLst>
            <a:ext uri="{909E8E84-426E-40DD-AFC4-6F175D3DCCD1}">
              <a14:hiddenFill xmlns="" xmlns:a14="http://schemas.microsoft.com/office/drawing/2010/main">
                <a:noFill/>
              </a14:hiddenFill>
            </a:ext>
          </a:extLst>
        </p:spPr>
        <p:txBody>
          <a:bodyPr wrap="none" lIns="91412" tIns="45705" rIns="91412" bIns="45705" anchor="ctr"/>
          <a:lstStyle/>
          <a:p>
            <a:endParaRPr lang="en-US" dirty="0">
              <a:ea typeface="맑은 고딕" pitchFamily="50" charset="-127"/>
            </a:endParaRPr>
          </a:p>
        </p:txBody>
      </p:sp>
      <p:sp>
        <p:nvSpPr>
          <p:cNvPr id="3" name="제목 1"/>
          <p:cNvSpPr>
            <a:spLocks noGrp="1"/>
          </p:cNvSpPr>
          <p:nvPr>
            <p:ph type="title"/>
          </p:nvPr>
        </p:nvSpPr>
        <p:spPr>
          <a:xfrm>
            <a:off x="266700" y="92075"/>
            <a:ext cx="7559675" cy="596900"/>
          </a:xfrm>
          <a:prstGeom prst="rect">
            <a:avLst/>
          </a:prstGeom>
        </p:spPr>
        <p:txBody>
          <a:bodyPr/>
          <a:lstStyle>
            <a:lvl1pPr algn="l">
              <a:defRPr>
                <a:latin typeface="맑은 고딕" pitchFamily="50" charset="-127"/>
                <a:ea typeface="맑은 고딕" pitchFamily="50" charset="-127"/>
              </a:defRPr>
            </a:lvl1pPr>
          </a:lstStyle>
          <a:p>
            <a:r>
              <a:rPr lang="ko-KR" altLang="en-US" dirty="0" smtClean="0"/>
              <a:t>마스터 제목 스타일 편집</a:t>
            </a:r>
            <a:endParaRPr lang="ko-KR" altLang="en-US" dirty="0"/>
          </a:p>
        </p:txBody>
      </p:sp>
      <p:sp>
        <p:nvSpPr>
          <p:cNvPr id="4" name="내용 개체 틀 2"/>
          <p:cNvSpPr>
            <a:spLocks noGrp="1"/>
          </p:cNvSpPr>
          <p:nvPr>
            <p:ph idx="1"/>
          </p:nvPr>
        </p:nvSpPr>
        <p:spPr>
          <a:xfrm>
            <a:off x="273050" y="808038"/>
            <a:ext cx="9245600" cy="719137"/>
          </a:xfrm>
          <a:prstGeom prst="rect">
            <a:avLst/>
          </a:prstGeom>
        </p:spPr>
        <p:txBody>
          <a:bodyPr/>
          <a:lstStyle>
            <a:lvl1pPr marL="0" indent="0">
              <a:defRPr>
                <a:latin typeface="맑은 고딕" pitchFamily="50" charset="-127"/>
                <a:ea typeface="맑은 고딕" pitchFamily="50" charset="-127"/>
              </a:defRPr>
            </a:lvl1pPr>
            <a:lvl2pPr>
              <a:defRPr>
                <a:ea typeface="맑은 고딕" pitchFamily="50" charset="-127"/>
              </a:defRPr>
            </a:lvl2pPr>
            <a:lvl3pPr>
              <a:defRPr>
                <a:ea typeface="맑은 고딕" pitchFamily="50" charset="-127"/>
              </a:defRPr>
            </a:lvl3pPr>
            <a:lvl4pPr>
              <a:defRPr>
                <a:ea typeface="맑은 고딕" pitchFamily="50" charset="-127"/>
              </a:defRPr>
            </a:lvl4pPr>
            <a:lvl5pPr>
              <a:defRPr>
                <a:ea typeface="맑은 고딕" pitchFamily="50" charset="-127"/>
              </a:defRPr>
            </a:lvl5pPr>
          </a:lstStyle>
          <a:p>
            <a:pPr lvl="0"/>
            <a:r>
              <a:rPr lang="ko-KR" altLang="en-US" dirty="0" smtClean="0"/>
              <a:t>마스터 텍스트 스타일을 편집합니다</a:t>
            </a:r>
          </a:p>
          <a:p>
            <a:pPr lvl="1"/>
            <a:r>
              <a:rPr lang="ko-KR" altLang="en-US" dirty="0" smtClean="0"/>
              <a:t>둘째 수준</a:t>
            </a:r>
          </a:p>
          <a:p>
            <a:pPr lvl="2"/>
            <a:r>
              <a:rPr lang="ko-KR" altLang="en-US" dirty="0" smtClean="0"/>
              <a:t>셋째 수준</a:t>
            </a:r>
          </a:p>
          <a:p>
            <a:pPr lvl="3"/>
            <a:r>
              <a:rPr lang="ko-KR" altLang="en-US" dirty="0" smtClean="0"/>
              <a:t>넷째 수준</a:t>
            </a:r>
          </a:p>
          <a:p>
            <a:pPr lvl="4"/>
            <a:r>
              <a:rPr lang="ko-KR" altLang="en-US" dirty="0" smtClean="0"/>
              <a:t>다섯째 수준</a:t>
            </a:r>
            <a:endParaRPr lang="ko-KR" altLang="en-US" dirty="0"/>
          </a:p>
        </p:txBody>
      </p:sp>
      <p:sp>
        <p:nvSpPr>
          <p:cNvPr id="8" name="Rectangle 3"/>
          <p:cNvSpPr>
            <a:spLocks noGrp="1" noChangeArrowheads="1"/>
          </p:cNvSpPr>
          <p:nvPr>
            <p:ph type="sldNum" sz="quarter" idx="10"/>
          </p:nvPr>
        </p:nvSpPr>
        <p:spPr/>
        <p:txBody>
          <a:bodyPr/>
          <a:lstStyle>
            <a:lvl1pPr defTabSz="914400" latinLnBrk="1">
              <a:defRPr kumimoji="1">
                <a:ea typeface="맑은 고딕" pitchFamily="50" charset="-127"/>
              </a:defRPr>
            </a:lvl1pPr>
          </a:lstStyle>
          <a:p>
            <a:pPr>
              <a:defRPr/>
            </a:pPr>
            <a:fld id="{F41DB569-FECA-4AC0-B73C-1E8C5906E481}" type="slidenum">
              <a:rPr lang="zh-SG" altLang="en-US" smtClean="0"/>
              <a:pPr>
                <a:defRPr/>
              </a:pPr>
              <a:t>‹#›</a:t>
            </a:fld>
            <a:endParaRPr lang="en-US" altLang="zh-SG" dirty="0"/>
          </a:p>
        </p:txBody>
      </p:sp>
      <p:graphicFrame>
        <p:nvGraphicFramePr>
          <p:cNvPr id="9" name="Object 11"/>
          <p:cNvGraphicFramePr>
            <a:graphicFrameLocks noChangeAspect="1"/>
          </p:cNvGraphicFramePr>
          <p:nvPr userDrawn="1"/>
        </p:nvGraphicFramePr>
        <p:xfrm>
          <a:off x="80900" y="6507678"/>
          <a:ext cx="1217613" cy="350322"/>
        </p:xfrm>
        <a:graphic>
          <a:graphicData uri="http://schemas.openxmlformats.org/presentationml/2006/ole">
            <p:oleObj spid="_x0000_s235525" name="비트맵 이미지" r:id="rId3" imgW="4029637" imgH="1228571" progId="PBrush">
              <p:embed/>
            </p:oleObj>
          </a:graphicData>
        </a:graphic>
      </p:graphicFrame>
      <p:pic>
        <p:nvPicPr>
          <p:cNvPr id="10" name="Picture 15"/>
          <p:cNvPicPr>
            <a:picLocks noChangeAspect="1" noChangeArrowheads="1"/>
          </p:cNvPicPr>
          <p:nvPr userDrawn="1"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8526481" y="6435928"/>
            <a:ext cx="1270660" cy="40143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  <p:extLst>
      <p:ext uri="{BB962C8B-B14F-4D97-AF65-F5344CB8AC3E}">
        <p14:creationId xmlns="" xmlns:p14="http://schemas.microsoft.com/office/powerpoint/2010/main" val="2939487053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" preserve="1">
  <p:cSld name="제목 및 내용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Line 4"/>
          <p:cNvSpPr>
            <a:spLocks noChangeShapeType="1"/>
          </p:cNvSpPr>
          <p:nvPr/>
        </p:nvSpPr>
        <p:spPr bwMode="auto">
          <a:xfrm>
            <a:off x="0" y="766763"/>
            <a:ext cx="9906000" cy="0"/>
          </a:xfrm>
          <a:prstGeom prst="line">
            <a:avLst/>
          </a:prstGeom>
          <a:noFill/>
          <a:ln w="12700">
            <a:solidFill>
              <a:schemeClr val="tx2"/>
            </a:solidFill>
            <a:round/>
            <a:headEnd/>
            <a:tailEnd/>
          </a:ln>
          <a:extLst>
            <a:ext uri="{909E8E84-426E-40DD-AFC4-6F175D3DCCD1}">
              <a14:hiddenFill xmlns="" xmlns:a14="http://schemas.microsoft.com/office/drawing/2010/main">
                <a:noFill/>
              </a14:hiddenFill>
            </a:ext>
          </a:extLst>
        </p:spPr>
        <p:txBody>
          <a:bodyPr wrap="none" lIns="91412" tIns="45705" rIns="91412" bIns="45705" anchor="ctr"/>
          <a:lstStyle/>
          <a:p>
            <a:endParaRPr lang="en-US" dirty="0">
              <a:ea typeface="맑은 고딕" pitchFamily="50" charset="-127"/>
            </a:endParaRPr>
          </a:p>
        </p:txBody>
      </p:sp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266700" y="92075"/>
            <a:ext cx="7559675" cy="596900"/>
          </a:xfrm>
          <a:prstGeom prst="rect">
            <a:avLst/>
          </a:prstGeom>
        </p:spPr>
        <p:txBody>
          <a:bodyPr/>
          <a:lstStyle>
            <a:lvl1pPr algn="l">
              <a:defRPr sz="1400">
                <a:latin typeface="맑은 고딕" pitchFamily="50" charset="-127"/>
                <a:ea typeface="맑은 고딕" pitchFamily="50" charset="-127"/>
              </a:defRPr>
            </a:lvl1pPr>
          </a:lstStyle>
          <a:p>
            <a:r>
              <a:rPr lang="ko-KR" altLang="en-US" dirty="0" smtClean="0"/>
              <a:t>마스터 제목 스타일 편집</a:t>
            </a:r>
            <a:endParaRPr lang="ko-KR" altLang="en-US" dirty="0"/>
          </a:p>
        </p:txBody>
      </p:sp>
      <p:sp>
        <p:nvSpPr>
          <p:cNvPr id="3" name="내용 개체 틀 2"/>
          <p:cNvSpPr>
            <a:spLocks noGrp="1"/>
          </p:cNvSpPr>
          <p:nvPr>
            <p:ph idx="1"/>
          </p:nvPr>
        </p:nvSpPr>
        <p:spPr>
          <a:xfrm>
            <a:off x="273050" y="808038"/>
            <a:ext cx="9245600" cy="719137"/>
          </a:xfrm>
          <a:prstGeom prst="rect">
            <a:avLst/>
          </a:prstGeom>
        </p:spPr>
        <p:txBody>
          <a:bodyPr/>
          <a:lstStyle>
            <a:lvl1pPr marL="0" indent="0">
              <a:buFontTx/>
              <a:buNone/>
              <a:defRPr>
                <a:latin typeface="맑은 고딕" pitchFamily="50" charset="-127"/>
                <a:ea typeface="맑은 고딕" pitchFamily="50" charset="-127"/>
              </a:defRPr>
            </a:lvl1pPr>
            <a:lvl2pPr>
              <a:buFontTx/>
              <a:buNone/>
              <a:defRPr>
                <a:ea typeface="맑은 고딕" pitchFamily="50" charset="-127"/>
              </a:defRPr>
            </a:lvl2pPr>
            <a:lvl3pPr>
              <a:buFontTx/>
              <a:buNone/>
              <a:defRPr>
                <a:ea typeface="맑은 고딕" pitchFamily="50" charset="-127"/>
              </a:defRPr>
            </a:lvl3pPr>
            <a:lvl4pPr>
              <a:buFontTx/>
              <a:buNone/>
              <a:defRPr>
                <a:ea typeface="맑은 고딕" pitchFamily="50" charset="-127"/>
              </a:defRPr>
            </a:lvl4pPr>
            <a:lvl5pPr>
              <a:buFontTx/>
              <a:buNone/>
              <a:defRPr>
                <a:ea typeface="맑은 고딕" pitchFamily="50" charset="-127"/>
              </a:defRPr>
            </a:lvl5pPr>
          </a:lstStyle>
          <a:p>
            <a:pPr lvl="0"/>
            <a:r>
              <a:rPr lang="ko-KR" altLang="en-US" dirty="0" smtClean="0"/>
              <a:t>마스터 텍스트 스타일을 편집합니다</a:t>
            </a:r>
          </a:p>
          <a:p>
            <a:pPr lvl="1"/>
            <a:r>
              <a:rPr lang="ko-KR" altLang="en-US" dirty="0" smtClean="0"/>
              <a:t>둘째 수준</a:t>
            </a:r>
          </a:p>
          <a:p>
            <a:pPr lvl="2"/>
            <a:r>
              <a:rPr lang="ko-KR" altLang="en-US" dirty="0" smtClean="0"/>
              <a:t>셋째 수준</a:t>
            </a:r>
          </a:p>
          <a:p>
            <a:pPr lvl="3"/>
            <a:r>
              <a:rPr lang="ko-KR" altLang="en-US" dirty="0" smtClean="0"/>
              <a:t>넷째 수준</a:t>
            </a:r>
          </a:p>
          <a:p>
            <a:pPr lvl="4"/>
            <a:r>
              <a:rPr lang="ko-KR" altLang="en-US" dirty="0" smtClean="0"/>
              <a:t>다섯째 수준</a:t>
            </a:r>
            <a:endParaRPr lang="ko-KR" altLang="en-US" dirty="0"/>
          </a:p>
        </p:txBody>
      </p:sp>
      <p:sp>
        <p:nvSpPr>
          <p:cNvPr id="7" name="Rectangle 3"/>
          <p:cNvSpPr>
            <a:spLocks noGrp="1" noChangeArrowheads="1"/>
          </p:cNvSpPr>
          <p:nvPr>
            <p:ph type="sldNum" sz="quarter" idx="10"/>
          </p:nvPr>
        </p:nvSpPr>
        <p:spPr/>
        <p:txBody>
          <a:bodyPr/>
          <a:lstStyle>
            <a:lvl1pPr defTabSz="914400">
              <a:defRPr>
                <a:ea typeface="맑은 고딕" pitchFamily="50" charset="-127"/>
              </a:defRPr>
            </a:lvl1pPr>
          </a:lstStyle>
          <a:p>
            <a:pPr>
              <a:defRPr/>
            </a:pPr>
            <a:fld id="{64D2C2B7-397C-4E1D-BA0B-2A4F8D6A9B5B}" type="slidenum">
              <a:rPr lang="zh-SG" altLang="en-US" smtClean="0"/>
              <a:pPr>
                <a:defRPr/>
              </a:pPr>
              <a:t>‹#›</a:t>
            </a:fld>
            <a:endParaRPr lang="en-US" altLang="zh-SG" dirty="0"/>
          </a:p>
        </p:txBody>
      </p:sp>
      <p:graphicFrame>
        <p:nvGraphicFramePr>
          <p:cNvPr id="8" name="Object 11"/>
          <p:cNvGraphicFramePr>
            <a:graphicFrameLocks noChangeAspect="1"/>
          </p:cNvGraphicFramePr>
          <p:nvPr userDrawn="1"/>
        </p:nvGraphicFramePr>
        <p:xfrm>
          <a:off x="80900" y="6507678"/>
          <a:ext cx="1217613" cy="350322"/>
        </p:xfrm>
        <a:graphic>
          <a:graphicData uri="http://schemas.openxmlformats.org/presentationml/2006/ole">
            <p:oleObj spid="_x0000_s236549" name="비트맵 이미지" r:id="rId3" imgW="4029637" imgH="1228571" progId="PBrush">
              <p:embed/>
            </p:oleObj>
          </a:graphicData>
        </a:graphic>
      </p:graphicFrame>
      <p:pic>
        <p:nvPicPr>
          <p:cNvPr id="9" name="Picture 15"/>
          <p:cNvPicPr>
            <a:picLocks noChangeAspect="1" noChangeArrowheads="1"/>
          </p:cNvPicPr>
          <p:nvPr userDrawn="1"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8526481" y="6435928"/>
            <a:ext cx="1270660" cy="40143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  <p:extLst>
      <p:ext uri="{BB962C8B-B14F-4D97-AF65-F5344CB8AC3E}">
        <p14:creationId xmlns="" xmlns:p14="http://schemas.microsoft.com/office/powerpoint/2010/main" val="1115728673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2.pn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oleObject" Target="../embeddings/oleObject1.bin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vmlDrawing" Target="../drawings/vmlDrawing1.vml"/><Relationship Id="rId5" Type="http://schemas.openxmlformats.org/officeDocument/2006/relationships/slideLayout" Target="../slideLayouts/slideLayout5.xml"/><Relationship Id="rId10" Type="http://schemas.openxmlformats.org/officeDocument/2006/relationships/theme" Target="../theme/theme1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image" Target="../media/image2.png"/><Relationship Id="rId3" Type="http://schemas.openxmlformats.org/officeDocument/2006/relationships/slideLayout" Target="../slideLayouts/slideLayout12.xml"/><Relationship Id="rId7" Type="http://schemas.openxmlformats.org/officeDocument/2006/relationships/oleObject" Target="../embeddings/oleObject10.bin"/><Relationship Id="rId2" Type="http://schemas.openxmlformats.org/officeDocument/2006/relationships/slideLayout" Target="../slideLayouts/slideLayout11.xml"/><Relationship Id="rId1" Type="http://schemas.openxmlformats.org/officeDocument/2006/relationships/slideLayout" Target="../slideLayouts/slideLayout10.xml"/><Relationship Id="rId6" Type="http://schemas.openxmlformats.org/officeDocument/2006/relationships/vmlDrawing" Target="../drawings/vmlDrawing10.vml"/><Relationship Id="rId5" Type="http://schemas.openxmlformats.org/officeDocument/2006/relationships/theme" Target="../theme/theme2.xml"/><Relationship Id="rId4" Type="http://schemas.openxmlformats.org/officeDocument/2006/relationships/slideLayout" Target="../slideLayouts/slideLayout13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Line 4"/>
          <p:cNvSpPr>
            <a:spLocks noChangeShapeType="1"/>
          </p:cNvSpPr>
          <p:nvPr userDrawn="1"/>
        </p:nvSpPr>
        <p:spPr bwMode="auto">
          <a:xfrm>
            <a:off x="0" y="766763"/>
            <a:ext cx="9906000" cy="0"/>
          </a:xfrm>
          <a:prstGeom prst="line">
            <a:avLst/>
          </a:prstGeom>
          <a:noFill/>
          <a:ln w="12700">
            <a:solidFill>
              <a:schemeClr val="tx2"/>
            </a:solidFill>
            <a:round/>
            <a:headEnd/>
            <a:tailEnd/>
          </a:ln>
          <a:extLst>
            <a:ext uri="{909E8E84-426E-40DD-AFC4-6F175D3DCCD1}">
              <a14:hiddenFill xmlns="" xmlns:a14="http://schemas.microsoft.com/office/drawing/2010/main">
                <a:noFill/>
              </a14:hiddenFill>
            </a:ext>
          </a:extLst>
        </p:spPr>
        <p:txBody>
          <a:bodyPr wrap="none" anchor="ctr"/>
          <a:lstStyle/>
          <a:p>
            <a:endParaRPr lang="en-US" dirty="0">
              <a:ea typeface="맑은 고딕" pitchFamily="50" charset="-127"/>
            </a:endParaRPr>
          </a:p>
        </p:txBody>
      </p:sp>
      <p:graphicFrame>
        <p:nvGraphicFramePr>
          <p:cNvPr id="1027" name="Object 11"/>
          <p:cNvGraphicFramePr>
            <a:graphicFrameLocks noChangeAspect="1"/>
          </p:cNvGraphicFramePr>
          <p:nvPr userDrawn="1"/>
        </p:nvGraphicFramePr>
        <p:xfrm>
          <a:off x="80900" y="6507678"/>
          <a:ext cx="1217613" cy="350322"/>
        </p:xfrm>
        <a:graphic>
          <a:graphicData uri="http://schemas.openxmlformats.org/presentationml/2006/ole">
            <p:oleObj spid="_x0000_s1032" name="비트맵 이미지" r:id="rId12" imgW="4029637" imgH="1228571" progId="PBrush">
              <p:embed/>
            </p:oleObj>
          </a:graphicData>
        </a:graphic>
      </p:graphicFrame>
      <p:sp>
        <p:nvSpPr>
          <p:cNvPr id="23" name="Slide Number Placeholder 22"/>
          <p:cNvSpPr>
            <a:spLocks noGrp="1"/>
          </p:cNvSpPr>
          <p:nvPr>
            <p:ph type="sldNum" sz="quarter" idx="4"/>
          </p:nvPr>
        </p:nvSpPr>
        <p:spPr>
          <a:xfrm>
            <a:off x="3797300" y="6465888"/>
            <a:ext cx="2311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/>
                </a:solidFill>
                <a:latin typeface="Arial" charset="0"/>
                <a:ea typeface="맑은 고딕" pitchFamily="50" charset="-127"/>
              </a:defRPr>
            </a:lvl1pPr>
          </a:lstStyle>
          <a:p>
            <a:pPr>
              <a:defRPr/>
            </a:pPr>
            <a:fld id="{104EC927-9575-4CD6-B15D-88D333E939E4}" type="slidenum">
              <a:rPr lang="en-US" smtClean="0"/>
              <a:pPr>
                <a:defRPr/>
              </a:pPr>
              <a:t>‹#›</a:t>
            </a:fld>
            <a:endParaRPr lang="en-US" dirty="0"/>
          </a:p>
        </p:txBody>
      </p:sp>
      <p:pic>
        <p:nvPicPr>
          <p:cNvPr id="6" name="Picture 15"/>
          <p:cNvPicPr>
            <a:picLocks noChangeAspect="1" noChangeArrowheads="1"/>
          </p:cNvPicPr>
          <p:nvPr userDrawn="1"/>
        </p:nvPicPr>
        <p:blipFill>
          <a:blip r:embed="rId13" cstate="print"/>
          <a:srcRect/>
          <a:stretch>
            <a:fillRect/>
          </a:stretch>
        </p:blipFill>
        <p:spPr bwMode="auto">
          <a:xfrm>
            <a:off x="8526481" y="6435928"/>
            <a:ext cx="1270660" cy="40143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 bg1="lt1" tx1="dk1" bg2="lt2" tx2="dk2" accent1="accent1" accent2="accent2" accent3="accent3" accent4="accent4" accent5="accent5" accent6="accent6" hlink="hlink" folHlink="folHlink"/>
  <p:sldLayoutIdLst>
    <p:sldLayoutId id="2147484621" r:id="rId1"/>
    <p:sldLayoutId id="2147484622" r:id="rId2"/>
    <p:sldLayoutId id="2147484623" r:id="rId3"/>
    <p:sldLayoutId id="2147484624" r:id="rId4"/>
    <p:sldLayoutId id="2147484625" r:id="rId5"/>
    <p:sldLayoutId id="2147484626" r:id="rId6"/>
    <p:sldLayoutId id="2147484627" r:id="rId7"/>
    <p:sldLayoutId id="2147484628" r:id="rId8"/>
    <p:sldLayoutId id="2147484629" r:id="rId9"/>
  </p:sldLayoutIdLst>
  <p:hf sldNum="0" hdr="0" ftr="0" dt="0"/>
  <p:txStyles>
    <p:titleStyle>
      <a:lvl1pPr algn="ctr" rtl="0" eaLnBrk="0" fontAlgn="base" hangingPunct="0">
        <a:spcBef>
          <a:spcPct val="0"/>
        </a:spcBef>
        <a:spcAft>
          <a:spcPct val="0"/>
        </a:spcAft>
        <a:defRPr lang="en-US" altLang="zh-SG" b="1" dirty="0">
          <a:solidFill>
            <a:srgbClr val="000000"/>
          </a:solidFill>
          <a:latin typeface="맑은 고딕" pitchFamily="50" charset="-127"/>
          <a:ea typeface="맑은 고딕" pitchFamily="50" charset="-127"/>
          <a:cs typeface="+mn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b="1">
          <a:solidFill>
            <a:srgbClr val="000000"/>
          </a:solidFill>
          <a:latin typeface="맑은 고딕" pitchFamily="50" charset="-127"/>
          <a:ea typeface="맑은 고딕" pitchFamily="50" charset="-127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b="1">
          <a:solidFill>
            <a:srgbClr val="000000"/>
          </a:solidFill>
          <a:latin typeface="맑은 고딕" pitchFamily="50" charset="-127"/>
          <a:ea typeface="맑은 고딕" pitchFamily="50" charset="-127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b="1">
          <a:solidFill>
            <a:srgbClr val="000000"/>
          </a:solidFill>
          <a:latin typeface="맑은 고딕" pitchFamily="50" charset="-127"/>
          <a:ea typeface="맑은 고딕" pitchFamily="50" charset="-127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b="1">
          <a:solidFill>
            <a:srgbClr val="000000"/>
          </a:solidFill>
          <a:latin typeface="맑은 고딕" pitchFamily="50" charset="-127"/>
          <a:ea typeface="맑은 고딕" pitchFamily="50" charset="-127"/>
        </a:defRPr>
      </a:lvl5pPr>
      <a:lvl6pPr marL="457200" algn="ctr" rtl="0" eaLnBrk="0" fontAlgn="base" hangingPunct="0">
        <a:spcBef>
          <a:spcPct val="0"/>
        </a:spcBef>
        <a:spcAft>
          <a:spcPct val="0"/>
        </a:spcAft>
        <a:defRPr b="1">
          <a:solidFill>
            <a:srgbClr val="000000"/>
          </a:solidFill>
          <a:latin typeface="맑은 고딕" pitchFamily="50" charset="-127"/>
          <a:ea typeface="맑은 고딕" pitchFamily="50" charset="-127"/>
        </a:defRPr>
      </a:lvl6pPr>
      <a:lvl7pPr marL="914400" algn="ctr" rtl="0" eaLnBrk="0" fontAlgn="base" hangingPunct="0">
        <a:spcBef>
          <a:spcPct val="0"/>
        </a:spcBef>
        <a:spcAft>
          <a:spcPct val="0"/>
        </a:spcAft>
        <a:defRPr b="1">
          <a:solidFill>
            <a:srgbClr val="000000"/>
          </a:solidFill>
          <a:latin typeface="맑은 고딕" pitchFamily="50" charset="-127"/>
          <a:ea typeface="맑은 고딕" pitchFamily="50" charset="-127"/>
        </a:defRPr>
      </a:lvl7pPr>
      <a:lvl8pPr marL="1371600" algn="ctr" rtl="0" eaLnBrk="0" fontAlgn="base" hangingPunct="0">
        <a:spcBef>
          <a:spcPct val="0"/>
        </a:spcBef>
        <a:spcAft>
          <a:spcPct val="0"/>
        </a:spcAft>
        <a:defRPr b="1">
          <a:solidFill>
            <a:srgbClr val="000000"/>
          </a:solidFill>
          <a:latin typeface="맑은 고딕" pitchFamily="50" charset="-127"/>
          <a:ea typeface="맑은 고딕" pitchFamily="50" charset="-127"/>
        </a:defRPr>
      </a:lvl8pPr>
      <a:lvl9pPr marL="1828800" algn="ctr" rtl="0" eaLnBrk="0" fontAlgn="base" hangingPunct="0">
        <a:spcBef>
          <a:spcPct val="0"/>
        </a:spcBef>
        <a:spcAft>
          <a:spcPct val="0"/>
        </a:spcAft>
        <a:defRPr b="1">
          <a:solidFill>
            <a:srgbClr val="000000"/>
          </a:solidFill>
          <a:latin typeface="맑은 고딕" pitchFamily="50" charset="-127"/>
          <a:ea typeface="맑은 고딕" pitchFamily="50" charset="-127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Char char="•"/>
        <a:defRPr lang="en-US" sz="1600" b="1" dirty="0">
          <a:solidFill>
            <a:srgbClr val="000000"/>
          </a:solidFill>
          <a:latin typeface="맑은 고딕" pitchFamily="50" charset="-127"/>
          <a:ea typeface="맑은 고딕" pitchFamily="50" charset="-127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Font typeface="Wingdings" pitchFamily="2" charset="2"/>
        <a:buChar char="§"/>
        <a:defRPr>
          <a:solidFill>
            <a:schemeClr val="tx1"/>
          </a:solidFill>
          <a:latin typeface="Arial" charset="0"/>
          <a:ea typeface="맑은 고딕" pitchFamily="50" charset="-127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Font typeface="Arial" pitchFamily="34" charset="0"/>
        <a:buChar char="•"/>
        <a:defRPr>
          <a:solidFill>
            <a:schemeClr val="tx1"/>
          </a:solidFill>
          <a:latin typeface="Arial" charset="0"/>
          <a:ea typeface="맑은 고딕" pitchFamily="50" charset="-127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Font typeface="Arial" pitchFamily="34" charset="0"/>
        <a:buChar char="•"/>
        <a:defRPr>
          <a:solidFill>
            <a:schemeClr val="tx1"/>
          </a:solidFill>
          <a:latin typeface="Arial" charset="0"/>
          <a:ea typeface="맑은 고딕" pitchFamily="50" charset="-127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Font typeface="Arial" pitchFamily="34" charset="0"/>
        <a:buChar char="•"/>
        <a:defRPr>
          <a:solidFill>
            <a:schemeClr val="tx1"/>
          </a:solidFill>
          <a:latin typeface="Arial" charset="0"/>
          <a:ea typeface="맑은 고딕" pitchFamily="50" charset="-127"/>
        </a:defRPr>
      </a:lvl5pPr>
      <a:lvl6pPr marL="2514600" indent="-2286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•"/>
        <a:defRPr>
          <a:solidFill>
            <a:schemeClr val="tx1"/>
          </a:solidFill>
          <a:latin typeface="Arial" charset="0"/>
          <a:ea typeface="맑은 고딕" pitchFamily="50" charset="-127"/>
        </a:defRPr>
      </a:lvl6pPr>
      <a:lvl7pPr marL="2971800" indent="-2286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•"/>
        <a:defRPr>
          <a:solidFill>
            <a:schemeClr val="tx1"/>
          </a:solidFill>
          <a:latin typeface="Arial" charset="0"/>
          <a:ea typeface="맑은 고딕" pitchFamily="50" charset="-127"/>
        </a:defRPr>
      </a:lvl7pPr>
      <a:lvl8pPr marL="3429000" indent="-2286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•"/>
        <a:defRPr>
          <a:solidFill>
            <a:schemeClr val="tx1"/>
          </a:solidFill>
          <a:latin typeface="Arial" charset="0"/>
          <a:ea typeface="맑은 고딕" pitchFamily="50" charset="-127"/>
        </a:defRPr>
      </a:lvl8pPr>
      <a:lvl9pPr marL="3886200" indent="-2286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•"/>
        <a:defRPr>
          <a:solidFill>
            <a:schemeClr val="tx1"/>
          </a:solidFill>
          <a:latin typeface="Arial" charset="0"/>
          <a:ea typeface="맑은 고딕" pitchFamily="50" charset="-127"/>
        </a:defRPr>
      </a:lvl9pPr>
    </p:bodyStyle>
    <p:otherStyle/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50" name="Line 4"/>
          <p:cNvSpPr>
            <a:spLocks noChangeShapeType="1"/>
          </p:cNvSpPr>
          <p:nvPr/>
        </p:nvSpPr>
        <p:spPr bwMode="auto">
          <a:xfrm>
            <a:off x="0" y="766763"/>
            <a:ext cx="9906000" cy="0"/>
          </a:xfrm>
          <a:prstGeom prst="line">
            <a:avLst/>
          </a:prstGeom>
          <a:noFill/>
          <a:ln w="12700">
            <a:solidFill>
              <a:schemeClr val="tx2"/>
            </a:solidFill>
            <a:round/>
            <a:headEnd/>
            <a:tailEnd/>
          </a:ln>
          <a:extLst>
            <a:ext uri="{909E8E84-426E-40DD-AFC4-6F175D3DCCD1}">
              <a14:hiddenFill xmlns="" xmlns:a14="http://schemas.microsoft.com/office/drawing/2010/main">
                <a:noFill/>
              </a14:hiddenFill>
            </a:ext>
          </a:extLst>
        </p:spPr>
        <p:txBody>
          <a:bodyPr wrap="none" lIns="91412" tIns="45705" rIns="91412" bIns="45705" anchor="ctr"/>
          <a:lstStyle/>
          <a:p>
            <a:endParaRPr lang="en-US" dirty="0">
              <a:ea typeface="맑은 고딕" pitchFamily="50" charset="-127"/>
            </a:endParaRPr>
          </a:p>
        </p:txBody>
      </p:sp>
      <p:sp>
        <p:nvSpPr>
          <p:cNvPr id="23" name="Slide Number Placeholder 22"/>
          <p:cNvSpPr>
            <a:spLocks noGrp="1"/>
          </p:cNvSpPr>
          <p:nvPr>
            <p:ph type="sldNum" sz="quarter" idx="4"/>
          </p:nvPr>
        </p:nvSpPr>
        <p:spPr>
          <a:xfrm>
            <a:off x="3797300" y="6465888"/>
            <a:ext cx="2311400" cy="365125"/>
          </a:xfrm>
          <a:prstGeom prst="rect">
            <a:avLst/>
          </a:prstGeom>
        </p:spPr>
        <p:txBody>
          <a:bodyPr vert="horz" lIns="91412" tIns="45705" rIns="91412" bIns="45705" rtlCol="0" anchor="ctr"/>
          <a:lstStyle>
            <a:lvl1pPr algn="ctr" defTabSz="914118">
              <a:defRPr sz="1200">
                <a:solidFill>
                  <a:prstClr val="black"/>
                </a:solidFill>
                <a:latin typeface="Arial" charset="0"/>
                <a:ea typeface="맑은 고딕" pitchFamily="50" charset="-127"/>
              </a:defRPr>
            </a:lvl1pPr>
          </a:lstStyle>
          <a:p>
            <a:pPr>
              <a:defRPr/>
            </a:pPr>
            <a:fld id="{658E331A-1CC7-4BDB-81D6-2AD2D3DA9698}" type="slidenum">
              <a:rPr lang="en-US" smtClean="0"/>
              <a:pPr>
                <a:defRPr/>
              </a:pPr>
              <a:t>‹#›</a:t>
            </a:fld>
            <a:endParaRPr lang="en-US" dirty="0"/>
          </a:p>
        </p:txBody>
      </p:sp>
      <p:graphicFrame>
        <p:nvGraphicFramePr>
          <p:cNvPr id="6" name="Object 11"/>
          <p:cNvGraphicFramePr>
            <a:graphicFrameLocks noChangeAspect="1"/>
          </p:cNvGraphicFramePr>
          <p:nvPr userDrawn="1"/>
        </p:nvGraphicFramePr>
        <p:xfrm>
          <a:off x="80900" y="6507678"/>
          <a:ext cx="1217613" cy="350322"/>
        </p:xfrm>
        <a:graphic>
          <a:graphicData uri="http://schemas.openxmlformats.org/presentationml/2006/ole">
            <p:oleObj spid="_x0000_s2057" name="비트맵 이미지" r:id="rId7" imgW="4029637" imgH="1228571" progId="PBrush">
              <p:embed/>
            </p:oleObj>
          </a:graphicData>
        </a:graphic>
      </p:graphicFrame>
      <p:pic>
        <p:nvPicPr>
          <p:cNvPr id="7" name="Picture 15"/>
          <p:cNvPicPr>
            <a:picLocks noChangeAspect="1" noChangeArrowheads="1"/>
          </p:cNvPicPr>
          <p:nvPr userDrawn="1"/>
        </p:nvPicPr>
        <p:blipFill>
          <a:blip r:embed="rId8" cstate="print"/>
          <a:srcRect/>
          <a:stretch>
            <a:fillRect/>
          </a:stretch>
        </p:blipFill>
        <p:spPr bwMode="auto">
          <a:xfrm>
            <a:off x="8526481" y="6435928"/>
            <a:ext cx="1270660" cy="40143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 bg1="lt1" tx1="dk1" bg2="lt2" tx2="dk2" accent1="accent1" accent2="accent2" accent3="accent3" accent4="accent4" accent5="accent5" accent6="accent6" hlink="hlink" folHlink="folHlink"/>
  <p:sldLayoutIdLst>
    <p:sldLayoutId id="2147484666" r:id="rId1"/>
    <p:sldLayoutId id="2147484667" r:id="rId2"/>
    <p:sldLayoutId id="2147484668" r:id="rId3"/>
    <p:sldLayoutId id="2147484669" r:id="rId4"/>
  </p:sldLayoutIdLst>
  <p:timing>
    <p:tnLst>
      <p:par>
        <p:cTn id="1" dur="indefinite" restart="never" nodeType="tmRoot"/>
      </p:par>
    </p:tnLst>
  </p:timing>
  <p:hf sldNum="0" hdr="0" ftr="0" dt="0"/>
  <p:txStyles>
    <p:titleStyle>
      <a:lvl1pPr algn="ctr" rtl="0" eaLnBrk="0" fontAlgn="base" hangingPunct="0">
        <a:spcBef>
          <a:spcPct val="0"/>
        </a:spcBef>
        <a:spcAft>
          <a:spcPct val="0"/>
        </a:spcAft>
        <a:defRPr lang="en-US" altLang="zh-SG" b="1" dirty="0">
          <a:solidFill>
            <a:srgbClr val="000000"/>
          </a:solidFill>
          <a:latin typeface="맑은 고딕" pitchFamily="50" charset="-127"/>
          <a:ea typeface="맑은 고딕" pitchFamily="50" charset="-127"/>
          <a:cs typeface="+mn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b="1">
          <a:solidFill>
            <a:srgbClr val="000000"/>
          </a:solidFill>
          <a:latin typeface="맑은 고딕" pitchFamily="50" charset="-127"/>
          <a:ea typeface="맑은 고딕" pitchFamily="50" charset="-127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b="1">
          <a:solidFill>
            <a:srgbClr val="000000"/>
          </a:solidFill>
          <a:latin typeface="맑은 고딕" pitchFamily="50" charset="-127"/>
          <a:ea typeface="맑은 고딕" pitchFamily="50" charset="-127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b="1">
          <a:solidFill>
            <a:srgbClr val="000000"/>
          </a:solidFill>
          <a:latin typeface="맑은 고딕" pitchFamily="50" charset="-127"/>
          <a:ea typeface="맑은 고딕" pitchFamily="50" charset="-127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b="1">
          <a:solidFill>
            <a:srgbClr val="000000"/>
          </a:solidFill>
          <a:latin typeface="맑은 고딕" pitchFamily="50" charset="-127"/>
          <a:ea typeface="맑은 고딕" pitchFamily="50" charset="-127"/>
        </a:defRPr>
      </a:lvl5pPr>
      <a:lvl6pPr marL="457200" algn="ctr" rtl="0" eaLnBrk="0" fontAlgn="base" hangingPunct="0">
        <a:spcBef>
          <a:spcPct val="0"/>
        </a:spcBef>
        <a:spcAft>
          <a:spcPct val="0"/>
        </a:spcAft>
        <a:defRPr b="1">
          <a:solidFill>
            <a:srgbClr val="000000"/>
          </a:solidFill>
          <a:latin typeface="맑은 고딕" pitchFamily="50" charset="-127"/>
          <a:ea typeface="맑은 고딕" pitchFamily="50" charset="-127"/>
        </a:defRPr>
      </a:lvl6pPr>
      <a:lvl7pPr marL="914400" algn="ctr" rtl="0" eaLnBrk="0" fontAlgn="base" hangingPunct="0">
        <a:spcBef>
          <a:spcPct val="0"/>
        </a:spcBef>
        <a:spcAft>
          <a:spcPct val="0"/>
        </a:spcAft>
        <a:defRPr b="1">
          <a:solidFill>
            <a:srgbClr val="000000"/>
          </a:solidFill>
          <a:latin typeface="맑은 고딕" pitchFamily="50" charset="-127"/>
          <a:ea typeface="맑은 고딕" pitchFamily="50" charset="-127"/>
        </a:defRPr>
      </a:lvl7pPr>
      <a:lvl8pPr marL="1371600" algn="ctr" rtl="0" eaLnBrk="0" fontAlgn="base" hangingPunct="0">
        <a:spcBef>
          <a:spcPct val="0"/>
        </a:spcBef>
        <a:spcAft>
          <a:spcPct val="0"/>
        </a:spcAft>
        <a:defRPr b="1">
          <a:solidFill>
            <a:srgbClr val="000000"/>
          </a:solidFill>
          <a:latin typeface="맑은 고딕" pitchFamily="50" charset="-127"/>
          <a:ea typeface="맑은 고딕" pitchFamily="50" charset="-127"/>
        </a:defRPr>
      </a:lvl8pPr>
      <a:lvl9pPr marL="1828800" algn="ctr" rtl="0" eaLnBrk="0" fontAlgn="base" hangingPunct="0">
        <a:spcBef>
          <a:spcPct val="0"/>
        </a:spcBef>
        <a:spcAft>
          <a:spcPct val="0"/>
        </a:spcAft>
        <a:defRPr b="1">
          <a:solidFill>
            <a:srgbClr val="000000"/>
          </a:solidFill>
          <a:latin typeface="맑은 고딕" pitchFamily="50" charset="-127"/>
          <a:ea typeface="맑은 고딕" pitchFamily="50" charset="-127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Char char="•"/>
        <a:defRPr lang="en-US" sz="1600" b="1" dirty="0">
          <a:solidFill>
            <a:srgbClr val="000000"/>
          </a:solidFill>
          <a:latin typeface="맑은 고딕" pitchFamily="50" charset="-127"/>
          <a:ea typeface="맑은 고딕" pitchFamily="50" charset="-127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Font typeface="Wingdings" pitchFamily="2" charset="2"/>
        <a:buChar char="§"/>
        <a:defRPr>
          <a:solidFill>
            <a:schemeClr val="tx1"/>
          </a:solidFill>
          <a:latin typeface="Arial" charset="0"/>
          <a:ea typeface="맑은 고딕" pitchFamily="50" charset="-127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Font typeface="Arial" pitchFamily="34" charset="0"/>
        <a:buChar char="•"/>
        <a:defRPr>
          <a:solidFill>
            <a:schemeClr val="tx1"/>
          </a:solidFill>
          <a:latin typeface="Arial" charset="0"/>
          <a:ea typeface="맑은 고딕" pitchFamily="50" charset="-127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Font typeface="Arial" pitchFamily="34" charset="0"/>
        <a:buChar char="•"/>
        <a:defRPr>
          <a:solidFill>
            <a:schemeClr val="tx1"/>
          </a:solidFill>
          <a:latin typeface="Arial" charset="0"/>
          <a:ea typeface="맑은 고딕" pitchFamily="50" charset="-127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Font typeface="Arial" pitchFamily="34" charset="0"/>
        <a:buChar char="•"/>
        <a:defRPr>
          <a:solidFill>
            <a:schemeClr val="tx1"/>
          </a:solidFill>
          <a:latin typeface="Arial" charset="0"/>
          <a:ea typeface="맑은 고딕" pitchFamily="50" charset="-127"/>
        </a:defRPr>
      </a:lvl5pPr>
      <a:lvl6pPr marL="2514600" indent="-2286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•"/>
        <a:defRPr>
          <a:solidFill>
            <a:schemeClr val="tx1"/>
          </a:solidFill>
          <a:latin typeface="Arial" charset="0"/>
          <a:ea typeface="맑은 고딕" pitchFamily="50" charset="-127"/>
        </a:defRPr>
      </a:lvl6pPr>
      <a:lvl7pPr marL="2971800" indent="-2286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•"/>
        <a:defRPr>
          <a:solidFill>
            <a:schemeClr val="tx1"/>
          </a:solidFill>
          <a:latin typeface="Arial" charset="0"/>
          <a:ea typeface="맑은 고딕" pitchFamily="50" charset="-127"/>
        </a:defRPr>
      </a:lvl7pPr>
      <a:lvl8pPr marL="3429000" indent="-2286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•"/>
        <a:defRPr>
          <a:solidFill>
            <a:schemeClr val="tx1"/>
          </a:solidFill>
          <a:latin typeface="Arial" charset="0"/>
          <a:ea typeface="맑은 고딕" pitchFamily="50" charset="-127"/>
        </a:defRPr>
      </a:lvl8pPr>
      <a:lvl9pPr marL="3886200" indent="-2286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•"/>
        <a:defRPr>
          <a:solidFill>
            <a:schemeClr val="tx1"/>
          </a:solidFill>
          <a:latin typeface="Arial" charset="0"/>
          <a:ea typeface="맑은 고딕" pitchFamily="50" charset="-127"/>
        </a:defRPr>
      </a:lvl9pPr>
    </p:bodyStyle>
    <p:otherStyle/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3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1.xml"/><Relationship Id="rId2" Type="http://schemas.openxmlformats.org/officeDocument/2006/relationships/tags" Target="../tags/tag2.xml"/><Relationship Id="rId1" Type="http://schemas.openxmlformats.org/officeDocument/2006/relationships/tags" Target="../tags/tag1.xml"/><Relationship Id="rId5" Type="http://schemas.openxmlformats.org/officeDocument/2006/relationships/image" Target="../media/image12.png"/><Relationship Id="rId4" Type="http://schemas.openxmlformats.org/officeDocument/2006/relationships/image" Target="../media/image11.pn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1.xml"/><Relationship Id="rId2" Type="http://schemas.openxmlformats.org/officeDocument/2006/relationships/tags" Target="../tags/tag4.xml"/><Relationship Id="rId1" Type="http://schemas.openxmlformats.org/officeDocument/2006/relationships/tags" Target="../tags/tag3.xml"/><Relationship Id="rId5" Type="http://schemas.openxmlformats.org/officeDocument/2006/relationships/image" Target="../media/image14.png"/><Relationship Id="rId4" Type="http://schemas.openxmlformats.org/officeDocument/2006/relationships/image" Target="../media/image13.png"/></Relationships>
</file>

<file path=ppt/slides/_rels/slide8.xml.rels><?xml version="1.0" encoding="UTF-8" standalone="yes"?>
<Relationships xmlns="http://schemas.openxmlformats.org/package/2006/relationships"><Relationship Id="rId8" Type="http://schemas.openxmlformats.org/officeDocument/2006/relationships/image" Target="../media/image15.png"/><Relationship Id="rId3" Type="http://schemas.openxmlformats.org/officeDocument/2006/relationships/tags" Target="../tags/tag7.xml"/><Relationship Id="rId7" Type="http://schemas.openxmlformats.org/officeDocument/2006/relationships/slideLayout" Target="../slideLayouts/slideLayout1.xml"/><Relationship Id="rId2" Type="http://schemas.openxmlformats.org/officeDocument/2006/relationships/tags" Target="../tags/tag6.xml"/><Relationship Id="rId1" Type="http://schemas.openxmlformats.org/officeDocument/2006/relationships/tags" Target="../tags/tag5.xml"/><Relationship Id="rId6" Type="http://schemas.openxmlformats.org/officeDocument/2006/relationships/tags" Target="../tags/tag10.xml"/><Relationship Id="rId5" Type="http://schemas.openxmlformats.org/officeDocument/2006/relationships/tags" Target="../tags/tag9.xml"/><Relationship Id="rId10" Type="http://schemas.openxmlformats.org/officeDocument/2006/relationships/image" Target="../media/image17.png"/><Relationship Id="rId4" Type="http://schemas.openxmlformats.org/officeDocument/2006/relationships/tags" Target="../tags/tag8.xml"/><Relationship Id="rId9" Type="http://schemas.openxmlformats.org/officeDocument/2006/relationships/image" Target="../media/image16.pn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png"/><Relationship Id="rId2" Type="http://schemas.openxmlformats.org/officeDocument/2006/relationships/image" Target="../media/image18.png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png"/><Relationship Id="rId2" Type="http://schemas.openxmlformats.org/officeDocument/2006/relationships/image" Target="../media/image20.png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1.xml"/><Relationship Id="rId2" Type="http://schemas.openxmlformats.org/officeDocument/2006/relationships/tags" Target="../tags/tag12.xml"/><Relationship Id="rId1" Type="http://schemas.openxmlformats.org/officeDocument/2006/relationships/tags" Target="../tags/tag11.xml"/><Relationship Id="rId4" Type="http://schemas.openxmlformats.org/officeDocument/2006/relationships/image" Target="../media/image22.pn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1.xml"/><Relationship Id="rId2" Type="http://schemas.openxmlformats.org/officeDocument/2006/relationships/tags" Target="../tags/tag14.xml"/><Relationship Id="rId1" Type="http://schemas.openxmlformats.org/officeDocument/2006/relationships/tags" Target="../tags/tag13.xml"/><Relationship Id="rId5" Type="http://schemas.openxmlformats.org/officeDocument/2006/relationships/image" Target="../media/image24.png"/><Relationship Id="rId4" Type="http://schemas.openxmlformats.org/officeDocument/2006/relationships/image" Target="../media/image23.png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1.xml"/><Relationship Id="rId2" Type="http://schemas.openxmlformats.org/officeDocument/2006/relationships/tags" Target="../tags/tag16.xml"/><Relationship Id="rId1" Type="http://schemas.openxmlformats.org/officeDocument/2006/relationships/tags" Target="../tags/tag15.xml"/><Relationship Id="rId6" Type="http://schemas.openxmlformats.org/officeDocument/2006/relationships/image" Target="../media/image27.png"/><Relationship Id="rId5" Type="http://schemas.openxmlformats.org/officeDocument/2006/relationships/image" Target="../media/image26.png"/><Relationship Id="rId4" Type="http://schemas.openxmlformats.org/officeDocument/2006/relationships/image" Target="../media/image25.png"/></Relationships>
</file>

<file path=ppt/slides/_rels/slide14.xml.rels><?xml version="1.0" encoding="UTF-8" standalone="yes"?>
<Relationships xmlns="http://schemas.openxmlformats.org/package/2006/relationships"><Relationship Id="rId8" Type="http://schemas.openxmlformats.org/officeDocument/2006/relationships/image" Target="../media/image31.png"/><Relationship Id="rId3" Type="http://schemas.openxmlformats.org/officeDocument/2006/relationships/tags" Target="../tags/tag19.xml"/><Relationship Id="rId7" Type="http://schemas.openxmlformats.org/officeDocument/2006/relationships/image" Target="../media/image30.png"/><Relationship Id="rId2" Type="http://schemas.openxmlformats.org/officeDocument/2006/relationships/tags" Target="../tags/tag18.xml"/><Relationship Id="rId1" Type="http://schemas.openxmlformats.org/officeDocument/2006/relationships/tags" Target="../tags/tag17.xml"/><Relationship Id="rId6" Type="http://schemas.openxmlformats.org/officeDocument/2006/relationships/image" Target="../media/image29.png"/><Relationship Id="rId5" Type="http://schemas.openxmlformats.org/officeDocument/2006/relationships/image" Target="../media/image28.png"/><Relationship Id="rId4" Type="http://schemas.openxmlformats.org/officeDocument/2006/relationships/slideLayout" Target="../slideLayouts/slideLayout1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1.xml"/><Relationship Id="rId2" Type="http://schemas.openxmlformats.org/officeDocument/2006/relationships/tags" Target="../tags/tag21.xml"/><Relationship Id="rId1" Type="http://schemas.openxmlformats.org/officeDocument/2006/relationships/tags" Target="../tags/tag20.xml"/><Relationship Id="rId6" Type="http://schemas.openxmlformats.org/officeDocument/2006/relationships/image" Target="../media/image34.png"/><Relationship Id="rId5" Type="http://schemas.openxmlformats.org/officeDocument/2006/relationships/image" Target="../media/image33.png"/><Relationship Id="rId4" Type="http://schemas.openxmlformats.org/officeDocument/2006/relationships/image" Target="../media/image32.png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1.xml"/><Relationship Id="rId2" Type="http://schemas.openxmlformats.org/officeDocument/2006/relationships/tags" Target="../tags/tag23.xml"/><Relationship Id="rId1" Type="http://schemas.openxmlformats.org/officeDocument/2006/relationships/tags" Target="../tags/tag22.xml"/><Relationship Id="rId4" Type="http://schemas.openxmlformats.org/officeDocument/2006/relationships/image" Target="../media/image35.png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1.xml"/><Relationship Id="rId2" Type="http://schemas.openxmlformats.org/officeDocument/2006/relationships/tags" Target="../tags/tag25.xml"/><Relationship Id="rId1" Type="http://schemas.openxmlformats.org/officeDocument/2006/relationships/tags" Target="../tags/tag24.xml"/><Relationship Id="rId5" Type="http://schemas.openxmlformats.org/officeDocument/2006/relationships/image" Target="../media/image37.png"/><Relationship Id="rId4" Type="http://schemas.openxmlformats.org/officeDocument/2006/relationships/image" Target="../media/image36.png"/></Relationships>
</file>

<file path=ppt/slides/_rels/slide18.xml.rels><?xml version="1.0" encoding="UTF-8" standalone="yes"?>
<Relationships xmlns="http://schemas.openxmlformats.org/package/2006/relationships"><Relationship Id="rId8" Type="http://schemas.openxmlformats.org/officeDocument/2006/relationships/image" Target="../media/image38.png"/><Relationship Id="rId3" Type="http://schemas.openxmlformats.org/officeDocument/2006/relationships/tags" Target="../tags/tag28.xml"/><Relationship Id="rId7" Type="http://schemas.openxmlformats.org/officeDocument/2006/relationships/image" Target="../media/image16.png"/><Relationship Id="rId2" Type="http://schemas.openxmlformats.org/officeDocument/2006/relationships/tags" Target="../tags/tag27.xml"/><Relationship Id="rId1" Type="http://schemas.openxmlformats.org/officeDocument/2006/relationships/tags" Target="../tags/tag26.xml"/><Relationship Id="rId6" Type="http://schemas.openxmlformats.org/officeDocument/2006/relationships/slideLayout" Target="../slideLayouts/slideLayout1.xml"/><Relationship Id="rId5" Type="http://schemas.openxmlformats.org/officeDocument/2006/relationships/tags" Target="../tags/tag30.xml"/><Relationship Id="rId4" Type="http://schemas.openxmlformats.org/officeDocument/2006/relationships/tags" Target="../tags/tag29.xml"/><Relationship Id="rId9" Type="http://schemas.openxmlformats.org/officeDocument/2006/relationships/image" Target="../media/image39.png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40.png"/><Relationship Id="rId1" Type="http://schemas.openxmlformats.org/officeDocument/2006/relationships/slideLayout" Target="../slideLayouts/slideLayout1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1.xml"/><Relationship Id="rId2" Type="http://schemas.openxmlformats.org/officeDocument/2006/relationships/tags" Target="../tags/tag32.xml"/><Relationship Id="rId1" Type="http://schemas.openxmlformats.org/officeDocument/2006/relationships/tags" Target="../tags/tag31.xml"/><Relationship Id="rId6" Type="http://schemas.openxmlformats.org/officeDocument/2006/relationships/image" Target="../media/image41.png"/><Relationship Id="rId5" Type="http://schemas.openxmlformats.org/officeDocument/2006/relationships/image" Target="../media/image26.png"/><Relationship Id="rId4" Type="http://schemas.openxmlformats.org/officeDocument/2006/relationships/image" Target="../media/image25.png"/></Relationships>
</file>

<file path=ppt/slides/_rels/slide21.xml.rels><?xml version="1.0" encoding="UTF-8" standalone="yes"?>
<Relationships xmlns="http://schemas.openxmlformats.org/package/2006/relationships"><Relationship Id="rId8" Type="http://schemas.openxmlformats.org/officeDocument/2006/relationships/image" Target="../media/image44.png"/><Relationship Id="rId3" Type="http://schemas.openxmlformats.org/officeDocument/2006/relationships/tags" Target="../tags/tag35.xml"/><Relationship Id="rId7" Type="http://schemas.openxmlformats.org/officeDocument/2006/relationships/image" Target="../media/image43.png"/><Relationship Id="rId2" Type="http://schemas.openxmlformats.org/officeDocument/2006/relationships/tags" Target="../tags/tag34.xml"/><Relationship Id="rId1" Type="http://schemas.openxmlformats.org/officeDocument/2006/relationships/tags" Target="../tags/tag33.xml"/><Relationship Id="rId6" Type="http://schemas.openxmlformats.org/officeDocument/2006/relationships/image" Target="../media/image42.png"/><Relationship Id="rId5" Type="http://schemas.openxmlformats.org/officeDocument/2006/relationships/image" Target="../media/image28.png"/><Relationship Id="rId4" Type="http://schemas.openxmlformats.org/officeDocument/2006/relationships/slideLayout" Target="../slideLayouts/slideLayout1.xml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1.xml"/><Relationship Id="rId2" Type="http://schemas.openxmlformats.org/officeDocument/2006/relationships/tags" Target="../tags/tag37.xml"/><Relationship Id="rId1" Type="http://schemas.openxmlformats.org/officeDocument/2006/relationships/tags" Target="../tags/tag36.xml"/><Relationship Id="rId4" Type="http://schemas.openxmlformats.org/officeDocument/2006/relationships/image" Target="../media/image45.png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tags" Target="../tags/tag40.xml"/><Relationship Id="rId7" Type="http://schemas.openxmlformats.org/officeDocument/2006/relationships/image" Target="../media/image48.png"/><Relationship Id="rId2" Type="http://schemas.openxmlformats.org/officeDocument/2006/relationships/tags" Target="../tags/tag39.xml"/><Relationship Id="rId1" Type="http://schemas.openxmlformats.org/officeDocument/2006/relationships/tags" Target="../tags/tag38.xml"/><Relationship Id="rId6" Type="http://schemas.openxmlformats.org/officeDocument/2006/relationships/image" Target="../media/image47.png"/><Relationship Id="rId5" Type="http://schemas.openxmlformats.org/officeDocument/2006/relationships/image" Target="../media/image46.png"/><Relationship Id="rId4" Type="http://schemas.openxmlformats.org/officeDocument/2006/relationships/slideLayout" Target="../slideLayouts/slideLayout1.xml"/></Relationships>
</file>

<file path=ppt/slides/_rels/slide24.xml.rels><?xml version="1.0" encoding="UTF-8" standalone="yes"?>
<Relationships xmlns="http://schemas.openxmlformats.org/package/2006/relationships"><Relationship Id="rId8" Type="http://schemas.openxmlformats.org/officeDocument/2006/relationships/image" Target="../media/image53.png"/><Relationship Id="rId3" Type="http://schemas.openxmlformats.org/officeDocument/2006/relationships/slideLayout" Target="../slideLayouts/slideLayout1.xml"/><Relationship Id="rId7" Type="http://schemas.openxmlformats.org/officeDocument/2006/relationships/image" Target="../media/image52.png"/><Relationship Id="rId2" Type="http://schemas.openxmlformats.org/officeDocument/2006/relationships/tags" Target="../tags/tag42.xml"/><Relationship Id="rId1" Type="http://schemas.openxmlformats.org/officeDocument/2006/relationships/tags" Target="../tags/tag41.xml"/><Relationship Id="rId6" Type="http://schemas.openxmlformats.org/officeDocument/2006/relationships/image" Target="../media/image51.png"/><Relationship Id="rId5" Type="http://schemas.openxmlformats.org/officeDocument/2006/relationships/image" Target="../media/image50.png"/><Relationship Id="rId4" Type="http://schemas.openxmlformats.org/officeDocument/2006/relationships/image" Target="../media/image49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3250" name="Rectangle 13"/>
          <p:cNvSpPr>
            <a:spLocks noChangeArrowheads="1"/>
          </p:cNvSpPr>
          <p:nvPr/>
        </p:nvSpPr>
        <p:spPr bwMode="gray">
          <a:xfrm>
            <a:off x="3146425" y="3750293"/>
            <a:ext cx="6759575" cy="6604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eaLnBrk="0" hangingPunct="0">
              <a:lnSpc>
                <a:spcPct val="150000"/>
              </a:lnSpc>
            </a:pPr>
            <a:r>
              <a:rPr lang="ko-KR" altLang="en-US" sz="2800" b="1" dirty="0">
                <a:solidFill>
                  <a:srgbClr val="333333"/>
                </a:solidFill>
                <a:latin typeface="+mj-ea"/>
                <a:ea typeface="+mj-ea"/>
                <a:cs typeface="Arial" pitchFamily="34" charset="0"/>
              </a:rPr>
              <a:t>사용자 교육 매뉴얼</a:t>
            </a:r>
            <a:endParaRPr lang="en-US" altLang="ko-KR" sz="2800" b="1" dirty="0">
              <a:solidFill>
                <a:srgbClr val="333333"/>
              </a:solidFill>
              <a:latin typeface="+mj-ea"/>
              <a:ea typeface="+mj-ea"/>
              <a:cs typeface="Arial" pitchFamily="34" charset="0"/>
            </a:endParaRPr>
          </a:p>
        </p:txBody>
      </p:sp>
      <p:sp>
        <p:nvSpPr>
          <p:cNvPr id="53251" name="직사각형 6"/>
          <p:cNvSpPr>
            <a:spLocks noChangeArrowheads="1"/>
          </p:cNvSpPr>
          <p:nvPr/>
        </p:nvSpPr>
        <p:spPr bwMode="auto">
          <a:xfrm>
            <a:off x="5369048" y="5388862"/>
            <a:ext cx="2271713" cy="70318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eaLnBrk="0" hangingPunct="0"/>
            <a:r>
              <a:rPr lang="en-US" altLang="ko-KR" sz="1400" b="1" dirty="0" smtClean="0">
                <a:solidFill>
                  <a:srgbClr val="333333"/>
                </a:solidFill>
                <a:latin typeface="맑은 고딕" pitchFamily="50" charset="-127"/>
                <a:ea typeface="맑은 고딕" pitchFamily="50" charset="-127"/>
                <a:cs typeface="Arial" pitchFamily="34" charset="0"/>
              </a:rPr>
              <a:t>2013.03.01</a:t>
            </a:r>
          </a:p>
          <a:p>
            <a:pPr eaLnBrk="0" hangingPunct="0"/>
            <a:endParaRPr lang="en-US" altLang="ko-KR" sz="1400" b="1" dirty="0">
              <a:solidFill>
                <a:srgbClr val="333333"/>
              </a:solidFill>
              <a:latin typeface="맑은 고딕" pitchFamily="50" charset="-127"/>
              <a:ea typeface="맑은 고딕" pitchFamily="50" charset="-127"/>
              <a:cs typeface="Arial" pitchFamily="34" charset="0"/>
            </a:endParaRPr>
          </a:p>
          <a:p>
            <a:pPr eaLnBrk="0" hangingPunct="0"/>
            <a:r>
              <a:rPr lang="en-US" altLang="ko-KR" sz="1400" b="1" dirty="0" smtClean="0">
                <a:solidFill>
                  <a:srgbClr val="333333"/>
                </a:solidFill>
                <a:latin typeface="맑은 고딕" pitchFamily="50" charset="-127"/>
                <a:ea typeface="맑은 고딕" pitchFamily="50" charset="-127"/>
                <a:cs typeface="Arial" pitchFamily="34" charset="0"/>
              </a:rPr>
              <a:t>NSIS </a:t>
            </a:r>
            <a:r>
              <a:rPr lang="ko-KR" altLang="en-US" sz="1400" b="1" dirty="0" smtClean="0">
                <a:solidFill>
                  <a:srgbClr val="333333"/>
                </a:solidFill>
                <a:latin typeface="맑은 고딕" pitchFamily="50" charset="-127"/>
                <a:ea typeface="맑은 고딕" pitchFamily="50" charset="-127"/>
                <a:cs typeface="Arial" pitchFamily="34" charset="0"/>
              </a:rPr>
              <a:t> </a:t>
            </a:r>
            <a:r>
              <a:rPr lang="en-US" altLang="ko-KR" sz="1400" b="1" dirty="0">
                <a:solidFill>
                  <a:srgbClr val="333333"/>
                </a:solidFill>
                <a:latin typeface="맑은 고딕" pitchFamily="50" charset="-127"/>
                <a:ea typeface="맑은 고딕" pitchFamily="50" charset="-127"/>
                <a:cs typeface="Arial" pitchFamily="34" charset="0"/>
              </a:rPr>
              <a:t>TFT</a:t>
            </a:r>
            <a:endParaRPr lang="ko-KR" altLang="en-US" sz="1400" b="1" dirty="0">
              <a:solidFill>
                <a:srgbClr val="333333"/>
              </a:solidFill>
              <a:latin typeface="맑은 고딕" pitchFamily="50" charset="-127"/>
              <a:ea typeface="맑은 고딕" pitchFamily="50" charset="-127"/>
              <a:cs typeface="Arial" pitchFamily="34" charset="0"/>
            </a:endParaRPr>
          </a:p>
        </p:txBody>
      </p:sp>
      <p:sp>
        <p:nvSpPr>
          <p:cNvPr id="4" name="Rectangle 13"/>
          <p:cNvSpPr>
            <a:spLocks noChangeArrowheads="1"/>
          </p:cNvSpPr>
          <p:nvPr/>
        </p:nvSpPr>
        <p:spPr bwMode="gray">
          <a:xfrm>
            <a:off x="3146425" y="2978399"/>
            <a:ext cx="6759575" cy="6604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lvl="0" eaLnBrk="0" hangingPunct="0">
              <a:lnSpc>
                <a:spcPct val="150000"/>
              </a:lnSpc>
            </a:pPr>
            <a:r>
              <a:rPr kumimoji="1" lang="en-US" altLang="ko-KR" sz="2400" dirty="0" smtClean="0">
                <a:solidFill>
                  <a:schemeClr val="tx1"/>
                </a:solidFill>
                <a:latin typeface="HY견고딕" pitchFamily="18" charset="-127"/>
                <a:ea typeface="HY견고딕" pitchFamily="18" charset="-127"/>
                <a:cs typeface="윤고딕130"/>
              </a:rPr>
              <a:t>SD_EX_12     </a:t>
            </a:r>
            <a:r>
              <a:rPr kumimoji="1" lang="ko-KR" altLang="en-US" sz="2400" dirty="0" err="1" smtClean="0">
                <a:solidFill>
                  <a:schemeClr val="tx1"/>
                </a:solidFill>
                <a:latin typeface="HY견고딕" pitchFamily="18" charset="-127"/>
                <a:ea typeface="HY견고딕" pitchFamily="18" charset="-127"/>
                <a:cs typeface="윤고딕130"/>
              </a:rPr>
              <a:t>수출오더</a:t>
            </a:r>
            <a:r>
              <a:rPr kumimoji="1" lang="en-US" altLang="ko-KR" sz="2400" dirty="0" smtClean="0">
                <a:solidFill>
                  <a:schemeClr val="tx1"/>
                </a:solidFill>
                <a:latin typeface="HY견고딕" pitchFamily="18" charset="-127"/>
                <a:ea typeface="HY견고딕" pitchFamily="18" charset="-127"/>
                <a:cs typeface="윤고딕130"/>
              </a:rPr>
              <a:t>_</a:t>
            </a:r>
            <a:r>
              <a:rPr kumimoji="1" lang="ko-KR" altLang="en-US" sz="2400" dirty="0" smtClean="0">
                <a:solidFill>
                  <a:schemeClr val="tx1"/>
                </a:solidFill>
                <a:latin typeface="HY견고딕" pitchFamily="18" charset="-127"/>
                <a:ea typeface="HY견고딕" pitchFamily="18" charset="-127"/>
                <a:cs typeface="윤고딕130"/>
              </a:rPr>
              <a:t>위탁 반품</a:t>
            </a:r>
            <a:r>
              <a:rPr kumimoji="1" lang="en-US" altLang="ko-KR" sz="2400" dirty="0" smtClean="0">
                <a:solidFill>
                  <a:schemeClr val="tx1"/>
                </a:solidFill>
                <a:latin typeface="HY견고딕" pitchFamily="18" charset="-127"/>
                <a:ea typeface="HY견고딕" pitchFamily="18" charset="-127"/>
                <a:cs typeface="윤고딕130"/>
              </a:rPr>
              <a:t>/</a:t>
            </a:r>
            <a:r>
              <a:rPr kumimoji="1" lang="ko-KR" altLang="en-US" sz="2400" dirty="0" smtClean="0">
                <a:solidFill>
                  <a:schemeClr val="tx1"/>
                </a:solidFill>
                <a:latin typeface="HY견고딕" pitchFamily="18" charset="-127"/>
                <a:ea typeface="HY견고딕" pitchFamily="18" charset="-127"/>
                <a:cs typeface="윤고딕130"/>
              </a:rPr>
              <a:t>회수</a:t>
            </a:r>
            <a:endParaRPr lang="en-US" altLang="ko-KR" sz="2400" b="1" dirty="0">
              <a:solidFill>
                <a:srgbClr val="333333"/>
              </a:solidFill>
              <a:latin typeface="HY견고딕" pitchFamily="18" charset="-127"/>
              <a:ea typeface="HY견고딕" pitchFamily="18" charset="-127"/>
              <a:cs typeface="Arial" pitchFamily="34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4274" name="제목 2"/>
          <p:cNvSpPr>
            <a:spLocks noGrp="1"/>
          </p:cNvSpPr>
          <p:nvPr>
            <p:ph type="title"/>
          </p:nvPr>
        </p:nvSpPr>
        <p:spPr bwMode="auto">
          <a:noFill/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eaLnBrk="1" hangingPunct="1"/>
            <a:r>
              <a:rPr lang="ko-KR" altLang="en-US" dirty="0" smtClean="0"/>
              <a:t>문서 개정 이력</a:t>
            </a:r>
            <a:endParaRPr dirty="0" smtClean="0"/>
          </a:p>
        </p:txBody>
      </p:sp>
      <p:sp>
        <p:nvSpPr>
          <p:cNvPr id="54275" name="Rectangle 7"/>
          <p:cNvSpPr>
            <a:spLocks noGrp="1" noChangeArrowheads="1"/>
          </p:cNvSpPr>
          <p:nvPr>
            <p:ph type="sldNum" sz="quarter" idx="10"/>
          </p:nvPr>
        </p:nvSpPr>
        <p:spPr bwMode="auto">
          <a:noFill/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Ctr="0" compatLnSpc="1">
            <a:prstTxWarp prst="textNoShape">
              <a:avLst/>
            </a:prstTxWarp>
          </a:bodyPr>
          <a:lstStyle>
            <a:lvl1pPr eaLnBrk="0" hangingPunct="0">
              <a:tabLst>
                <a:tab pos="2473325" algn="l"/>
              </a:tabLst>
              <a:defRPr sz="1200">
                <a:solidFill>
                  <a:srgbClr val="000000"/>
                </a:solidFill>
                <a:latin typeface="Arial" pitchFamily="34" charset="0"/>
                <a:ea typeface="윤고딕130" pitchFamily="18" charset="-127"/>
              </a:defRPr>
            </a:lvl1pPr>
            <a:lvl2pPr marL="742950" indent="-285750" eaLnBrk="0" hangingPunct="0">
              <a:tabLst>
                <a:tab pos="2473325" algn="l"/>
              </a:tabLst>
              <a:defRPr sz="1200">
                <a:solidFill>
                  <a:srgbClr val="000000"/>
                </a:solidFill>
                <a:latin typeface="Arial" pitchFamily="34" charset="0"/>
                <a:ea typeface="윤고딕130" pitchFamily="18" charset="-127"/>
              </a:defRPr>
            </a:lvl2pPr>
            <a:lvl3pPr marL="1143000" indent="-228600" eaLnBrk="0" hangingPunct="0">
              <a:tabLst>
                <a:tab pos="2473325" algn="l"/>
              </a:tabLst>
              <a:defRPr sz="1200">
                <a:solidFill>
                  <a:srgbClr val="000000"/>
                </a:solidFill>
                <a:latin typeface="Arial" pitchFamily="34" charset="0"/>
                <a:ea typeface="윤고딕130" pitchFamily="18" charset="-127"/>
              </a:defRPr>
            </a:lvl3pPr>
            <a:lvl4pPr marL="1600200" indent="-228600" eaLnBrk="0" hangingPunct="0">
              <a:tabLst>
                <a:tab pos="2473325" algn="l"/>
              </a:tabLst>
              <a:defRPr sz="1200">
                <a:solidFill>
                  <a:srgbClr val="000000"/>
                </a:solidFill>
                <a:latin typeface="Arial" pitchFamily="34" charset="0"/>
                <a:ea typeface="윤고딕130" pitchFamily="18" charset="-127"/>
              </a:defRPr>
            </a:lvl4pPr>
            <a:lvl5pPr marL="2057400" indent="-228600" eaLnBrk="0" hangingPunct="0">
              <a:tabLst>
                <a:tab pos="2473325" algn="l"/>
              </a:tabLst>
              <a:defRPr sz="1200">
                <a:solidFill>
                  <a:srgbClr val="000000"/>
                </a:solidFill>
                <a:latin typeface="Arial" pitchFamily="34" charset="0"/>
                <a:ea typeface="윤고딕130" pitchFamily="18" charset="-127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tabLst>
                <a:tab pos="2473325" algn="l"/>
              </a:tabLst>
              <a:defRPr sz="1200">
                <a:solidFill>
                  <a:srgbClr val="000000"/>
                </a:solidFill>
                <a:latin typeface="Arial" pitchFamily="34" charset="0"/>
                <a:ea typeface="윤고딕130" pitchFamily="18" charset="-127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tabLst>
                <a:tab pos="2473325" algn="l"/>
              </a:tabLst>
              <a:defRPr sz="1200">
                <a:solidFill>
                  <a:srgbClr val="000000"/>
                </a:solidFill>
                <a:latin typeface="Arial" pitchFamily="34" charset="0"/>
                <a:ea typeface="윤고딕130" pitchFamily="18" charset="-127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tabLst>
                <a:tab pos="2473325" algn="l"/>
              </a:tabLst>
              <a:defRPr sz="1200">
                <a:solidFill>
                  <a:srgbClr val="000000"/>
                </a:solidFill>
                <a:latin typeface="Arial" pitchFamily="34" charset="0"/>
                <a:ea typeface="윤고딕130" pitchFamily="18" charset="-127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tabLst>
                <a:tab pos="2473325" algn="l"/>
              </a:tabLst>
              <a:defRPr sz="1200">
                <a:solidFill>
                  <a:srgbClr val="000000"/>
                </a:solidFill>
                <a:latin typeface="Arial" pitchFamily="34" charset="0"/>
                <a:ea typeface="윤고딕130" pitchFamily="18" charset="-127"/>
              </a:defRPr>
            </a:lvl9pPr>
          </a:lstStyle>
          <a:p>
            <a:fld id="{1FB0F95A-6C00-487F-A807-95ACE1A59F2E}" type="slidenum">
              <a:rPr lang="zh-SG" altLang="en-US" smtClean="0">
                <a:latin typeface="맑은 고딕" pitchFamily="50" charset="-127"/>
                <a:ea typeface="맑은 고딕" pitchFamily="50" charset="-127"/>
              </a:rPr>
              <a:pPr/>
              <a:t>1</a:t>
            </a:fld>
            <a:endParaRPr lang="en-US" altLang="zh-SG" dirty="0" smtClean="0">
              <a:latin typeface="맑은 고딕" pitchFamily="50" charset="-127"/>
              <a:ea typeface="맑은 고딕" pitchFamily="50" charset="-127"/>
            </a:endParaRPr>
          </a:p>
        </p:txBody>
      </p:sp>
      <p:graphicFrame>
        <p:nvGraphicFramePr>
          <p:cNvPr id="612" name="Group 72"/>
          <p:cNvGraphicFramePr>
            <a:graphicFrameLocks/>
          </p:cNvGraphicFramePr>
          <p:nvPr/>
        </p:nvGraphicFramePr>
        <p:xfrm>
          <a:off x="307975" y="1322388"/>
          <a:ext cx="9190038" cy="3549652"/>
        </p:xfrm>
        <a:graphic>
          <a:graphicData uri="http://schemas.openxmlformats.org/drawingml/2006/table">
            <a:tbl>
              <a:tblPr/>
              <a:tblGrid>
                <a:gridCol w="1192849"/>
                <a:gridCol w="772025"/>
                <a:gridCol w="5753830"/>
                <a:gridCol w="1471334"/>
              </a:tblGrid>
              <a:tr h="295275">
                <a:tc>
                  <a:txBody>
                    <a:bodyPr/>
                    <a:lstStyle>
                      <a:defPPr>
                        <a:defRPr lang="en-US"/>
                      </a:defPPr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9pPr>
                    </a:lstStyle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100000"/>
                        <a:buFont typeface="Arial" charset="0"/>
                        <a:buNone/>
                        <a:tabLst/>
                      </a:pPr>
                      <a:r>
                        <a:rPr kumimoji="1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일자</a:t>
                      </a:r>
                    </a:p>
                  </a:txBody>
                  <a:tcPr marL="36000" marR="36000" marT="36000" marB="36000" horzOverflow="overflow">
                    <a:lnL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CE6F2"/>
                    </a:solidFill>
                  </a:tcPr>
                </a:tc>
                <a:tc>
                  <a:txBody>
                    <a:bodyPr/>
                    <a:lstStyle>
                      <a:defPPr>
                        <a:defRPr lang="en-US"/>
                      </a:defPPr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9pPr>
                    </a:lstStyle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100000"/>
                        <a:buFont typeface="Arial" charset="0"/>
                        <a:buNone/>
                        <a:tabLst/>
                      </a:pPr>
                      <a:r>
                        <a:rPr kumimoji="1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버전</a:t>
                      </a:r>
                    </a:p>
                  </a:txBody>
                  <a:tcPr marL="36000" marR="36000" marT="36000" marB="3600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CE6F2"/>
                    </a:solidFill>
                  </a:tcPr>
                </a:tc>
                <a:tc>
                  <a:txBody>
                    <a:bodyPr/>
                    <a:lstStyle>
                      <a:defPPr>
                        <a:defRPr lang="en-US"/>
                      </a:defPPr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9pPr>
                    </a:lstStyle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100000"/>
                        <a:buFont typeface="Arial" charset="0"/>
                        <a:buNone/>
                        <a:tabLst/>
                      </a:pPr>
                      <a:r>
                        <a:rPr kumimoji="1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적요</a:t>
                      </a:r>
                    </a:p>
                  </a:txBody>
                  <a:tcPr marL="36000" marR="36000" marT="36000" marB="3600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CE6F2"/>
                    </a:solidFill>
                  </a:tcPr>
                </a:tc>
                <a:tc>
                  <a:txBody>
                    <a:bodyPr/>
                    <a:lstStyle>
                      <a:defPPr>
                        <a:defRPr lang="en-US"/>
                      </a:defPPr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9pPr>
                    </a:lstStyle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100000"/>
                        <a:buFont typeface="Arial" charset="0"/>
                        <a:buNone/>
                        <a:tabLst/>
                      </a:pPr>
                      <a:r>
                        <a:rPr kumimoji="1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작성자</a:t>
                      </a:r>
                    </a:p>
                  </a:txBody>
                  <a:tcPr marL="36000" marR="36000" marT="36000" marB="3600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CE6F2"/>
                    </a:solidFill>
                  </a:tcPr>
                </a:tc>
              </a:tr>
              <a:tr h="296863">
                <a:tc>
                  <a:txBody>
                    <a:bodyPr/>
                    <a:lstStyle>
                      <a:defPPr>
                        <a:defRPr lang="en-US"/>
                      </a:defPPr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100000"/>
                        <a:buFont typeface="Arial" charset="0"/>
                        <a:buNone/>
                        <a:tabLst/>
                      </a:pPr>
                      <a:r>
                        <a:rPr kumimoji="1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2013. 03. </a:t>
                      </a:r>
                      <a:r>
                        <a:rPr kumimoji="1" lang="en-US" altLang="ko-KR" sz="12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01</a:t>
                      </a:r>
                      <a:endParaRPr kumimoji="1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36000" marR="36000" marT="36000" marB="36000" horzOverflow="overflow">
                    <a:lnL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defPPr>
                        <a:defRPr lang="en-US"/>
                      </a:defPPr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100000"/>
                        <a:buFont typeface="Arial" charset="0"/>
                        <a:buNone/>
                        <a:tabLst/>
                      </a:pPr>
                      <a:r>
                        <a:rPr kumimoji="1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v0.10</a:t>
                      </a:r>
                    </a:p>
                  </a:txBody>
                  <a:tcPr marL="36000" marR="36000" marT="36000" marB="3600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defPPr>
                        <a:defRPr lang="en-US"/>
                      </a:defPPr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100000"/>
                        <a:buFont typeface="Arial" charset="0"/>
                        <a:buNone/>
                        <a:tabLst/>
                      </a:pPr>
                      <a:r>
                        <a:rPr kumimoji="1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초안 작성</a:t>
                      </a:r>
                    </a:p>
                  </a:txBody>
                  <a:tcPr marL="36000" marR="36000" marT="36000" marB="3600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defPPr>
                        <a:defRPr lang="en-US"/>
                      </a:defPPr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100000"/>
                        <a:buFont typeface="Arial" charset="0"/>
                        <a:buNone/>
                        <a:tabLst/>
                      </a:pPr>
                      <a:r>
                        <a:rPr kumimoji="1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홍진욱 차장</a:t>
                      </a:r>
                    </a:p>
                  </a:txBody>
                  <a:tcPr marL="36000" marR="36000" marT="36000" marB="3600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295275">
                <a:tc>
                  <a:txBody>
                    <a:bodyPr/>
                    <a:lstStyle>
                      <a:defPPr>
                        <a:defRPr lang="en-US"/>
                      </a:defPPr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100000"/>
                        <a:buFont typeface="Arial" charset="0"/>
                        <a:buNone/>
                        <a:tabLst/>
                      </a:pPr>
                      <a:endParaRPr kumimoji="1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36000" marR="36000" marT="36000" marB="36000" horzOverflow="overflow">
                    <a:lnL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defPPr>
                        <a:defRPr lang="en-US"/>
                      </a:defPPr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100000"/>
                        <a:buFont typeface="Arial" charset="0"/>
                        <a:buNone/>
                        <a:tabLst/>
                      </a:pPr>
                      <a:endParaRPr kumimoji="1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36000" marR="36000" marT="36000" marB="3600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defPPr>
                        <a:defRPr lang="en-US"/>
                      </a:defPPr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100000"/>
                        <a:buFont typeface="Arial" charset="0"/>
                        <a:buNone/>
                        <a:tabLst/>
                      </a:pPr>
                      <a:endParaRPr kumimoji="1" lang="ko-KR" altLang="en-US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36000" marR="36000" marT="36000" marB="3600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defPPr>
                        <a:defRPr lang="en-US"/>
                      </a:defPPr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100000"/>
                        <a:buFont typeface="Arial" charset="0"/>
                        <a:buNone/>
                        <a:tabLst/>
                      </a:pPr>
                      <a:endParaRPr kumimoji="1" lang="ko-KR" altLang="en-US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36000" marR="36000" marT="36000" marB="3600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296863">
                <a:tc>
                  <a:txBody>
                    <a:bodyPr/>
                    <a:lstStyle>
                      <a:defPPr>
                        <a:defRPr lang="en-US"/>
                      </a:defPPr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100000"/>
                        <a:buFont typeface="Arial" charset="0"/>
                        <a:buNone/>
                        <a:tabLst/>
                      </a:pPr>
                      <a:endParaRPr kumimoji="1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36000" marR="36000" marT="36000" marB="36000" horzOverflow="overflow">
                    <a:lnL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defPPr>
                        <a:defRPr lang="en-US"/>
                      </a:defPPr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100000"/>
                        <a:buFont typeface="Arial" charset="0"/>
                        <a:buNone/>
                        <a:tabLst/>
                      </a:pPr>
                      <a:endParaRPr kumimoji="1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36000" marR="36000" marT="36000" marB="3600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defPPr>
                        <a:defRPr lang="en-US"/>
                      </a:defPPr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100000"/>
                        <a:buFont typeface="Arial" charset="0"/>
                        <a:buNone/>
                        <a:tabLst/>
                      </a:pPr>
                      <a:endParaRPr kumimoji="1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36000" marR="36000" marT="36000" marB="3600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defPPr>
                        <a:defRPr lang="en-US"/>
                      </a:defPPr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100000"/>
                        <a:buFont typeface="Arial" charset="0"/>
                        <a:buNone/>
                        <a:tabLst/>
                      </a:pPr>
                      <a:endParaRPr kumimoji="1" lang="ko-KR" altLang="en-US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36000" marR="36000" marT="36000" marB="3600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295275">
                <a:tc>
                  <a:txBody>
                    <a:bodyPr/>
                    <a:lstStyle>
                      <a:defPPr>
                        <a:defRPr lang="en-US"/>
                      </a:defPPr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100000"/>
                        <a:buFont typeface="Arial" charset="0"/>
                        <a:buNone/>
                        <a:tabLst/>
                      </a:pPr>
                      <a:endParaRPr kumimoji="1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36000" marR="36000" marT="36000" marB="36000" horzOverflow="overflow">
                    <a:lnL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defPPr>
                        <a:defRPr lang="en-US"/>
                      </a:defPPr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100000"/>
                        <a:buFont typeface="Arial" charset="0"/>
                        <a:buNone/>
                        <a:tabLst/>
                      </a:pPr>
                      <a:endParaRPr kumimoji="1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36000" marR="36000" marT="36000" marB="3600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defPPr>
                        <a:defRPr lang="en-US"/>
                      </a:defPPr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100000"/>
                        <a:buFont typeface="Arial" charset="0"/>
                        <a:buNone/>
                        <a:tabLst/>
                      </a:pPr>
                      <a:endParaRPr kumimoji="1" lang="ko-KR" altLang="en-US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36000" marR="36000" marT="36000" marB="3600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defPPr>
                        <a:defRPr lang="en-US"/>
                      </a:defPPr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100000"/>
                        <a:buFont typeface="Arial" charset="0"/>
                        <a:buNone/>
                        <a:tabLst/>
                      </a:pPr>
                      <a:endParaRPr kumimoji="1" lang="ko-KR" altLang="en-US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36000" marR="36000" marT="36000" marB="3600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296863">
                <a:tc>
                  <a:txBody>
                    <a:bodyPr/>
                    <a:lstStyle>
                      <a:defPPr>
                        <a:defRPr lang="en-US"/>
                      </a:defPPr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100000"/>
                        <a:buFont typeface="Arial" charset="0"/>
                        <a:buNone/>
                        <a:tabLst/>
                      </a:pPr>
                      <a:endParaRPr kumimoji="1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36000" marR="36000" marT="36000" marB="36000" horzOverflow="overflow">
                    <a:lnL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defPPr>
                        <a:defRPr lang="en-US"/>
                      </a:defPPr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100000"/>
                        <a:buFont typeface="Arial" charset="0"/>
                        <a:buNone/>
                        <a:tabLst/>
                      </a:pPr>
                      <a:endParaRPr kumimoji="1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36000" marR="36000" marT="36000" marB="3600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defPPr>
                        <a:defRPr lang="en-US"/>
                      </a:defPPr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100000"/>
                        <a:buFont typeface="Arial" charset="0"/>
                        <a:buNone/>
                        <a:tabLst/>
                      </a:pPr>
                      <a:endParaRPr kumimoji="1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36000" marR="36000" marT="36000" marB="3600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defPPr>
                        <a:defRPr lang="en-US"/>
                      </a:defPPr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100000"/>
                        <a:buFont typeface="Arial" charset="0"/>
                        <a:buNone/>
                        <a:tabLst/>
                      </a:pPr>
                      <a:endParaRPr kumimoji="1" lang="ko-KR" altLang="en-US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36000" marR="36000" marT="36000" marB="3600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295275">
                <a:tc>
                  <a:txBody>
                    <a:bodyPr/>
                    <a:lstStyle>
                      <a:defPPr>
                        <a:defRPr lang="en-US"/>
                      </a:defPPr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100000"/>
                        <a:buFont typeface="Arial" charset="0"/>
                        <a:buNone/>
                        <a:tabLst/>
                      </a:pPr>
                      <a:endParaRPr kumimoji="1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36000" marR="36000" marT="36000" marB="36000" horzOverflow="overflow">
                    <a:lnL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defPPr>
                        <a:defRPr lang="en-US"/>
                      </a:defPPr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100000"/>
                        <a:buFont typeface="Arial" charset="0"/>
                        <a:buNone/>
                        <a:tabLst/>
                      </a:pPr>
                      <a:endParaRPr kumimoji="1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36000" marR="36000" marT="36000" marB="3600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defPPr>
                        <a:defRPr lang="en-US"/>
                      </a:defPPr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100000"/>
                        <a:buFont typeface="Arial" charset="0"/>
                        <a:buNone/>
                        <a:tabLst/>
                      </a:pPr>
                      <a:endParaRPr kumimoji="1" lang="ko-KR" altLang="en-US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36000" marR="36000" marT="36000" marB="3600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defPPr>
                        <a:defRPr lang="en-US"/>
                      </a:defPPr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100000"/>
                        <a:buFont typeface="Arial" charset="0"/>
                        <a:buNone/>
                        <a:tabLst/>
                      </a:pPr>
                      <a:endParaRPr kumimoji="1" lang="ko-KR" altLang="en-US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36000" marR="36000" marT="36000" marB="3600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296863">
                <a:tc>
                  <a:txBody>
                    <a:bodyPr/>
                    <a:lstStyle>
                      <a:defPPr>
                        <a:defRPr lang="en-US"/>
                      </a:defPPr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100000"/>
                        <a:buFont typeface="Arial" charset="0"/>
                        <a:buNone/>
                        <a:tabLst/>
                      </a:pPr>
                      <a:endParaRPr kumimoji="1" lang="ko-KR" altLang="en-US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36000" marR="36000" marT="36000" marB="36000" horzOverflow="overflow">
                    <a:lnL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defPPr>
                        <a:defRPr lang="en-US"/>
                      </a:defPPr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100000"/>
                        <a:buFont typeface="Arial" charset="0"/>
                        <a:buNone/>
                        <a:tabLst/>
                      </a:pPr>
                      <a:endParaRPr kumimoji="1" lang="ko-KR" altLang="en-US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36000" marR="36000" marT="36000" marB="3600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defPPr>
                        <a:defRPr lang="en-US"/>
                      </a:defPPr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100000"/>
                        <a:buFont typeface="Arial" charset="0"/>
                        <a:buNone/>
                        <a:tabLst/>
                      </a:pPr>
                      <a:endParaRPr kumimoji="1" lang="ko-KR" altLang="en-US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36000" marR="36000" marT="36000" marB="3600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defPPr>
                        <a:defRPr lang="en-US"/>
                      </a:defPPr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100000"/>
                        <a:buFont typeface="Arial" charset="0"/>
                        <a:buNone/>
                        <a:tabLst/>
                      </a:pPr>
                      <a:endParaRPr kumimoji="1" lang="ko-KR" altLang="en-US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36000" marR="36000" marT="36000" marB="3600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295275">
                <a:tc>
                  <a:txBody>
                    <a:bodyPr/>
                    <a:lstStyle>
                      <a:defPPr>
                        <a:defRPr lang="en-US"/>
                      </a:defPPr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100000"/>
                        <a:buFont typeface="Arial" charset="0"/>
                        <a:buNone/>
                        <a:tabLst/>
                      </a:pPr>
                      <a:endParaRPr kumimoji="1" lang="ko-KR" altLang="en-US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36000" marR="36000" marT="36000" marB="36000" horzOverflow="overflow">
                    <a:lnL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defPPr>
                        <a:defRPr lang="en-US"/>
                      </a:defPPr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100000"/>
                        <a:buFont typeface="Arial" charset="0"/>
                        <a:buNone/>
                        <a:tabLst/>
                      </a:pPr>
                      <a:endParaRPr kumimoji="1" lang="ko-KR" altLang="en-US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36000" marR="36000" marT="36000" marB="3600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defPPr>
                        <a:defRPr lang="en-US"/>
                      </a:defPPr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100000"/>
                        <a:buFont typeface="Arial" charset="0"/>
                        <a:buNone/>
                        <a:tabLst/>
                      </a:pPr>
                      <a:endParaRPr kumimoji="1" lang="ko-KR" altLang="en-US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36000" marR="36000" marT="36000" marB="3600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defPPr>
                        <a:defRPr lang="en-US"/>
                      </a:defPPr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100000"/>
                        <a:buFont typeface="Arial" charset="0"/>
                        <a:buNone/>
                        <a:tabLst/>
                      </a:pPr>
                      <a:endParaRPr kumimoji="1" lang="ko-KR" altLang="en-US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36000" marR="36000" marT="36000" marB="3600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29527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100000"/>
                        <a:buFont typeface="Arial" charset="0"/>
                        <a:buNone/>
                        <a:tabLst/>
                      </a:pPr>
                      <a:endParaRPr kumimoji="1" lang="ko-KR" altLang="en-US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36000" marR="36000" marT="36000" marB="36000" horzOverflow="overflow">
                    <a:lnL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100000"/>
                        <a:buFont typeface="Arial" charset="0"/>
                        <a:buNone/>
                        <a:tabLst/>
                      </a:pPr>
                      <a:endParaRPr kumimoji="1" lang="ko-KR" altLang="en-US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36000" marR="36000" marT="36000" marB="3600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100000"/>
                        <a:buFont typeface="Arial" charset="0"/>
                        <a:buNone/>
                        <a:tabLst/>
                      </a:pPr>
                      <a:endParaRPr kumimoji="1" lang="ko-KR" altLang="en-US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36000" marR="36000" marT="36000" marB="3600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100000"/>
                        <a:buFont typeface="Arial" charset="0"/>
                        <a:buNone/>
                        <a:tabLst/>
                      </a:pPr>
                      <a:endParaRPr kumimoji="1" lang="ko-KR" altLang="en-US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36000" marR="36000" marT="36000" marB="3600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29527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100000"/>
                        <a:buFont typeface="Arial" charset="0"/>
                        <a:buNone/>
                        <a:tabLst/>
                      </a:pPr>
                      <a:endParaRPr kumimoji="1" lang="ko-KR" altLang="en-US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36000" marR="36000" marT="36000" marB="36000" horzOverflow="overflow">
                    <a:lnL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100000"/>
                        <a:buFont typeface="Arial" charset="0"/>
                        <a:buNone/>
                        <a:tabLst/>
                      </a:pPr>
                      <a:endParaRPr kumimoji="1" lang="ko-KR" altLang="en-US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36000" marR="36000" marT="36000" marB="3600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100000"/>
                        <a:buFont typeface="Arial" charset="0"/>
                        <a:buNone/>
                        <a:tabLst/>
                      </a:pPr>
                      <a:endParaRPr kumimoji="1" lang="ko-KR" altLang="en-US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36000" marR="36000" marT="36000" marB="3600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100000"/>
                        <a:buFont typeface="Arial" charset="0"/>
                        <a:buNone/>
                        <a:tabLst/>
                      </a:pPr>
                      <a:endParaRPr kumimoji="1" lang="ko-KR" altLang="en-US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36000" marR="36000" marT="36000" marB="3600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29527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100000"/>
                        <a:buFont typeface="Arial" charset="0"/>
                        <a:buNone/>
                        <a:tabLst/>
                      </a:pPr>
                      <a:endParaRPr kumimoji="1" lang="ko-KR" altLang="en-US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36000" marR="36000" marT="36000" marB="36000" horzOverflow="overflow">
                    <a:lnL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100000"/>
                        <a:buFont typeface="Arial" charset="0"/>
                        <a:buNone/>
                        <a:tabLst/>
                      </a:pPr>
                      <a:endParaRPr kumimoji="1" lang="ko-KR" altLang="en-US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36000" marR="36000" marT="36000" marB="3600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100000"/>
                        <a:buFont typeface="Arial" charset="0"/>
                        <a:buNone/>
                        <a:tabLst/>
                      </a:pPr>
                      <a:endParaRPr kumimoji="1" lang="ko-KR" altLang="en-US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36000" marR="36000" marT="36000" marB="3600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100000"/>
                        <a:buFont typeface="Arial" charset="0"/>
                        <a:buNone/>
                        <a:tabLst/>
                      </a:pPr>
                      <a:endParaRPr kumimoji="1" lang="ko-KR" altLang="en-US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36000" marR="36000" marT="36000" marB="3600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</a:tbl>
          </a:graphicData>
        </a:graphic>
      </p:graphicFrame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2"/>
          <p:cNvSpPr>
            <a:spLocks noChangeArrowheads="1"/>
          </p:cNvSpPr>
          <p:nvPr/>
        </p:nvSpPr>
        <p:spPr bwMode="auto">
          <a:xfrm>
            <a:off x="1938338" y="823913"/>
            <a:ext cx="6967537" cy="398462"/>
          </a:xfrm>
          <a:prstGeom prst="rect">
            <a:avLst/>
          </a:prstGeom>
          <a:solidFill>
            <a:schemeClr val="bg1">
              <a:lumMod val="50000"/>
              <a:alpha val="25000"/>
            </a:schemeClr>
          </a:solidFill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pPr fontAlgn="auto">
              <a:spcBef>
                <a:spcPts val="0"/>
              </a:spcBef>
              <a:spcAft>
                <a:spcPts val="0"/>
              </a:spcAft>
            </a:pPr>
            <a:r>
              <a:rPr lang="ko-KR" altLang="en-US" sz="1600" b="1" dirty="0">
                <a:latin typeface="맑은 고딕" pitchFamily="50" charset="-127"/>
                <a:ea typeface="맑은 고딕" pitchFamily="50" charset="-127"/>
              </a:rPr>
              <a:t>과목 학습 목표</a:t>
            </a:r>
          </a:p>
        </p:txBody>
      </p:sp>
      <p:sp>
        <p:nvSpPr>
          <p:cNvPr id="69635" name="Rectangle 3"/>
          <p:cNvSpPr>
            <a:spLocks noChangeArrowheads="1"/>
          </p:cNvSpPr>
          <p:nvPr/>
        </p:nvSpPr>
        <p:spPr bwMode="auto">
          <a:xfrm>
            <a:off x="1000125" y="823913"/>
            <a:ext cx="831850" cy="398462"/>
          </a:xfrm>
          <a:prstGeom prst="rect">
            <a:avLst/>
          </a:prstGeom>
          <a:solidFill>
            <a:srgbClr val="002060"/>
          </a:solidFill>
          <a:ln>
            <a:noFill/>
          </a:ln>
          <a:extLs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/>
          <a:lstStyle/>
          <a:p>
            <a:r>
              <a:rPr lang="en-US" altLang="ko-KR" sz="1600" b="1" dirty="0">
                <a:solidFill>
                  <a:schemeClr val="bg1"/>
                </a:solidFill>
                <a:latin typeface="맑은 고딕" pitchFamily="50" charset="-127"/>
                <a:ea typeface="맑은 고딕" pitchFamily="50" charset="-127"/>
              </a:rPr>
              <a:t>1</a:t>
            </a:r>
          </a:p>
        </p:txBody>
      </p:sp>
      <p:graphicFrame>
        <p:nvGraphicFramePr>
          <p:cNvPr id="7" name="표 6"/>
          <p:cNvGraphicFramePr>
            <a:graphicFrameLocks noGrp="1"/>
          </p:cNvGraphicFramePr>
          <p:nvPr/>
        </p:nvGraphicFramePr>
        <p:xfrm>
          <a:off x="452438" y="1341438"/>
          <a:ext cx="9001125" cy="4895850"/>
        </p:xfrm>
        <a:graphic>
          <a:graphicData uri="http://schemas.openxmlformats.org/drawingml/2006/table">
            <a:tbl>
              <a:tblPr/>
              <a:tblGrid>
                <a:gridCol w="9001125"/>
              </a:tblGrid>
              <a:tr h="4895850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+mn-ea"/>
                        <a:ea typeface="+mn-ea"/>
                        <a:cs typeface="윤고딕130"/>
                      </a:endParaRP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ko-KR" altLang="en-US" sz="1200" b="1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수출오더</a:t>
                      </a: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_ </a:t>
                      </a:r>
                      <a:r>
                        <a:rPr kumimoji="0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위탁</a:t>
                      </a: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 </a:t>
                      </a:r>
                      <a:r>
                        <a:rPr kumimoji="0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반품</a:t>
                      </a: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, </a:t>
                      </a:r>
                      <a:r>
                        <a:rPr kumimoji="0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회수</a:t>
                      </a: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+mn-ea"/>
                        <a:ea typeface="+mn-ea"/>
                        <a:cs typeface="윤고딕130"/>
                      </a:endParaRP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+mn-ea"/>
                        <a:ea typeface="+mn-ea"/>
                        <a:cs typeface="윤고딕130"/>
                      </a:endParaRP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 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1) 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수출 </a:t>
                      </a:r>
                      <a:r>
                        <a:rPr kumimoji="0" lang="ko-KR" altLang="en-US" sz="120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위탁품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 반품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,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 </a:t>
                      </a:r>
                      <a:r>
                        <a:rPr kumimoji="0" lang="ko-KR" altLang="en-US" sz="120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위탁품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 회수 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Sales Order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를 등록할 수 있다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.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 </a:t>
                      </a: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+mn-ea"/>
                        <a:ea typeface="+mn-ea"/>
                        <a:cs typeface="윤고딕130"/>
                      </a:endParaRP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+mn-ea"/>
                        <a:ea typeface="+mn-ea"/>
                        <a:cs typeface="Arial" pitchFamily="34" charset="0"/>
                      </a:endParaRP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Arial" pitchFamily="34" charset="0"/>
                        </a:rPr>
                        <a:t> 2) 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수출 </a:t>
                      </a:r>
                      <a:r>
                        <a:rPr kumimoji="0" lang="ko-KR" altLang="en-US" sz="120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위탁품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 반품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,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 </a:t>
                      </a:r>
                      <a:r>
                        <a:rPr kumimoji="0" lang="ko-KR" altLang="en-US" sz="120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위탁품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 회수 </a:t>
                      </a:r>
                      <a:r>
                        <a:rPr kumimoji="1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Arial" pitchFamily="34" charset="0"/>
                        </a:rPr>
                        <a:t>Delivery &amp; </a:t>
                      </a:r>
                      <a:r>
                        <a:rPr kumimoji="1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Arial" pitchFamily="34" charset="0"/>
                        </a:rPr>
                        <a:t>입고 처리를 할 수 있다</a:t>
                      </a:r>
                      <a:r>
                        <a:rPr kumimoji="1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Arial" pitchFamily="34" charset="0"/>
                        </a:rPr>
                        <a:t>.</a:t>
                      </a: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1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+mn-ea"/>
                        <a:ea typeface="+mn-ea"/>
                        <a:cs typeface="Arial" pitchFamily="34" charset="0"/>
                      </a:endParaRP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Arial" pitchFamily="34" charset="0"/>
                        </a:rPr>
                        <a:t> 3) </a:t>
                      </a:r>
                      <a:r>
                        <a:rPr kumimoji="1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Arial" pitchFamily="34" charset="0"/>
                        </a:rPr>
                        <a:t>반품 오더를 참조로 </a:t>
                      </a:r>
                      <a:r>
                        <a:rPr kumimoji="1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Arial" pitchFamily="34" charset="0"/>
                        </a:rPr>
                        <a:t>CR</a:t>
                      </a:r>
                      <a:r>
                        <a:rPr kumimoji="1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Arial" pitchFamily="34" charset="0"/>
                        </a:rPr>
                        <a:t>을</a:t>
                      </a:r>
                      <a:r>
                        <a:rPr kumimoji="1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Arial" pitchFamily="34" charset="0"/>
                        </a:rPr>
                        <a:t> </a:t>
                      </a:r>
                      <a:r>
                        <a:rPr kumimoji="1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Arial" pitchFamily="34" charset="0"/>
                        </a:rPr>
                        <a:t>생성할 수 있다</a:t>
                      </a:r>
                      <a:r>
                        <a:rPr kumimoji="1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Arial" pitchFamily="34" charset="0"/>
                        </a:rPr>
                        <a:t>. </a:t>
                      </a: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1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+mn-ea"/>
                        <a:ea typeface="+mn-ea"/>
                        <a:cs typeface="Arial" pitchFamily="34" charset="0"/>
                      </a:endParaRP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Arial" pitchFamily="34" charset="0"/>
                        </a:rPr>
                        <a:t> 4) </a:t>
                      </a:r>
                      <a:r>
                        <a:rPr kumimoji="1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Arial" pitchFamily="34" charset="0"/>
                        </a:rPr>
                        <a:t>실물 </a:t>
                      </a:r>
                      <a:r>
                        <a:rPr kumimoji="1" lang="ko-KR" altLang="en-US" sz="120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Arial" pitchFamily="34" charset="0"/>
                        </a:rPr>
                        <a:t>반품없는</a:t>
                      </a:r>
                      <a:r>
                        <a:rPr kumimoji="1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Arial" pitchFamily="34" charset="0"/>
                        </a:rPr>
                        <a:t> 전산 반품의 경우 </a:t>
                      </a:r>
                      <a:r>
                        <a:rPr kumimoji="1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Arial" pitchFamily="34" charset="0"/>
                        </a:rPr>
                        <a:t>SCRAP </a:t>
                      </a:r>
                      <a:r>
                        <a:rPr kumimoji="1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Arial" pitchFamily="34" charset="0"/>
                        </a:rPr>
                        <a:t>처리를 할 수 있다</a:t>
                      </a:r>
                      <a:r>
                        <a:rPr kumimoji="1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Arial" pitchFamily="34" charset="0"/>
                        </a:rPr>
                        <a:t>.</a:t>
                      </a: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1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+mn-ea"/>
                        <a:ea typeface="+mn-ea"/>
                        <a:cs typeface="Arial" pitchFamily="34" charset="0"/>
                      </a:endParaRP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Arial" pitchFamily="34" charset="0"/>
                        </a:rPr>
                        <a:t> 5) </a:t>
                      </a:r>
                      <a:r>
                        <a:rPr kumimoji="1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Arial" pitchFamily="34" charset="0"/>
                        </a:rPr>
                        <a:t>반품 처리된 제품의 자재전표를 확인할 수 있다</a:t>
                      </a:r>
                      <a:r>
                        <a:rPr kumimoji="1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Arial" pitchFamily="34" charset="0"/>
                        </a:rPr>
                        <a:t>.</a:t>
                      </a:r>
                      <a:r>
                        <a:rPr kumimoji="1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Arial" pitchFamily="34" charset="0"/>
                        </a:rPr>
                        <a:t> </a:t>
                      </a:r>
                      <a:endParaRPr kumimoji="1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+mn-ea"/>
                        <a:ea typeface="+mn-ea"/>
                        <a:cs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</a:tbl>
          </a:graphicData>
        </a:graphic>
      </p:graphicFrame>
      <p:sp>
        <p:nvSpPr>
          <p:cNvPr id="69642" name="제목 1"/>
          <p:cNvSpPr>
            <a:spLocks noGrp="1"/>
          </p:cNvSpPr>
          <p:nvPr>
            <p:ph type="title"/>
          </p:nvPr>
        </p:nvSpPr>
        <p:spPr bwMode="auto">
          <a:xfrm>
            <a:off x="273050" y="69850"/>
            <a:ext cx="6983413" cy="639763"/>
          </a:xfrm>
          <a:noFill/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lIns="91440" tIns="45720" rIns="91440" bIns="45720" numCol="1" anchorCtr="0" compatLnSpc="1">
            <a:prstTxWarp prst="textNoShape">
              <a:avLst/>
            </a:prstTxWarp>
          </a:bodyPr>
          <a:lstStyle/>
          <a:p>
            <a:r>
              <a:rPr lang="ko-KR" altLang="en-US" dirty="0" smtClean="0"/>
              <a:t>교육 개요</a:t>
            </a:r>
          </a:p>
        </p:txBody>
      </p:sp>
      <p:sp>
        <p:nvSpPr>
          <p:cNvPr id="8" name="Line 4"/>
          <p:cNvSpPr>
            <a:spLocks noChangeShapeType="1"/>
          </p:cNvSpPr>
          <p:nvPr/>
        </p:nvSpPr>
        <p:spPr bwMode="auto">
          <a:xfrm>
            <a:off x="0" y="766763"/>
            <a:ext cx="9906000" cy="0"/>
          </a:xfrm>
          <a:prstGeom prst="line">
            <a:avLst/>
          </a:prstGeom>
          <a:noFill/>
          <a:ln w="12700">
            <a:solidFill>
              <a:schemeClr val="tx2"/>
            </a:solidFill>
            <a:round/>
            <a:headEnd/>
            <a:tailEnd/>
          </a:ln>
          <a:extLst>
            <a:ext uri="{909E8E84-426E-40DD-AFC4-6F175D3DCCD1}">
              <a14:hiddenFill xmlns="" xmlns:a14="http://schemas.microsoft.com/office/drawing/2010/main">
                <a:noFill/>
              </a14:hiddenFill>
            </a:ext>
          </a:extLst>
        </p:spPr>
        <p:txBody>
          <a:bodyPr wrap="none" anchor="ctr"/>
          <a:lstStyle/>
          <a:p>
            <a:endParaRPr lang="en-US" dirty="0">
              <a:ea typeface="맑은 고딕" pitchFamily="50" charset="-127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ctangle 2"/>
          <p:cNvSpPr>
            <a:spLocks noChangeArrowheads="1"/>
          </p:cNvSpPr>
          <p:nvPr/>
        </p:nvSpPr>
        <p:spPr bwMode="auto">
          <a:xfrm>
            <a:off x="1938338" y="823913"/>
            <a:ext cx="6967537" cy="398462"/>
          </a:xfrm>
          <a:prstGeom prst="rect">
            <a:avLst/>
          </a:prstGeom>
          <a:solidFill>
            <a:schemeClr val="bg1">
              <a:lumMod val="50000"/>
              <a:alpha val="25000"/>
            </a:schemeClr>
          </a:solidFill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ko-KR" altLang="en-US" sz="1600" b="1" dirty="0">
                <a:latin typeface="맑은 고딕" pitchFamily="50" charset="-127"/>
                <a:ea typeface="맑은 고딕" pitchFamily="50" charset="-127"/>
              </a:rPr>
              <a:t>업무 절차</a:t>
            </a:r>
          </a:p>
        </p:txBody>
      </p:sp>
      <p:sp>
        <p:nvSpPr>
          <p:cNvPr id="70659" name="Rectangle 3"/>
          <p:cNvSpPr>
            <a:spLocks noChangeArrowheads="1"/>
          </p:cNvSpPr>
          <p:nvPr/>
        </p:nvSpPr>
        <p:spPr bwMode="auto">
          <a:xfrm>
            <a:off x="1000125" y="823913"/>
            <a:ext cx="831850" cy="398462"/>
          </a:xfrm>
          <a:prstGeom prst="rect">
            <a:avLst/>
          </a:prstGeom>
          <a:solidFill>
            <a:srgbClr val="002060"/>
          </a:solidFill>
          <a:ln>
            <a:noFill/>
          </a:ln>
          <a:extLs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/>
          <a:lstStyle/>
          <a:p>
            <a:r>
              <a:rPr lang="en-US" altLang="ko-KR" sz="1600" b="1" dirty="0" smtClean="0">
                <a:solidFill>
                  <a:schemeClr val="bg1"/>
                </a:solidFill>
                <a:latin typeface="맑은 고딕" pitchFamily="50" charset="-127"/>
                <a:ea typeface="맑은 고딕" pitchFamily="50" charset="-127"/>
              </a:rPr>
              <a:t>2</a:t>
            </a:r>
            <a:endParaRPr lang="en-US" altLang="ko-KR" sz="1600" b="1" dirty="0">
              <a:solidFill>
                <a:schemeClr val="bg1"/>
              </a:solidFill>
              <a:latin typeface="맑은 고딕" pitchFamily="50" charset="-127"/>
              <a:ea typeface="맑은 고딕" pitchFamily="50" charset="-127"/>
            </a:endParaRPr>
          </a:p>
        </p:txBody>
      </p:sp>
      <p:graphicFrame>
        <p:nvGraphicFramePr>
          <p:cNvPr id="5" name="표 4"/>
          <p:cNvGraphicFramePr>
            <a:graphicFrameLocks noGrp="1"/>
          </p:cNvGraphicFramePr>
          <p:nvPr/>
        </p:nvGraphicFramePr>
        <p:xfrm>
          <a:off x="452438" y="1341438"/>
          <a:ext cx="9001125" cy="4895850"/>
        </p:xfrm>
        <a:graphic>
          <a:graphicData uri="http://schemas.openxmlformats.org/drawingml/2006/table">
            <a:tbl>
              <a:tblPr/>
              <a:tblGrid>
                <a:gridCol w="9001125"/>
              </a:tblGrid>
              <a:tr h="4895850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</a:tbl>
          </a:graphicData>
        </a:graphic>
      </p:graphicFrame>
      <p:sp>
        <p:nvSpPr>
          <p:cNvPr id="70667" name="제목 1"/>
          <p:cNvSpPr>
            <a:spLocks noGrp="1"/>
          </p:cNvSpPr>
          <p:nvPr>
            <p:ph type="title"/>
          </p:nvPr>
        </p:nvSpPr>
        <p:spPr bwMode="auto">
          <a:xfrm>
            <a:off x="273050" y="69850"/>
            <a:ext cx="6983413" cy="639763"/>
          </a:xfrm>
          <a:noFill/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lIns="91440" tIns="45720" rIns="91440" bIns="45720" numCol="1" anchorCtr="0" compatLnSpc="1">
            <a:prstTxWarp prst="textNoShape">
              <a:avLst/>
            </a:prstTxWarp>
          </a:bodyPr>
          <a:lstStyle/>
          <a:p>
            <a:r>
              <a:rPr lang="ko-KR" altLang="en-US" dirty="0" smtClean="0"/>
              <a:t>교육 개요</a:t>
            </a:r>
          </a:p>
        </p:txBody>
      </p:sp>
      <p:sp>
        <p:nvSpPr>
          <p:cNvPr id="70669" name="텍스트 개체 틀 5"/>
          <p:cNvSpPr>
            <a:spLocks noGrp="1"/>
          </p:cNvSpPr>
          <p:nvPr>
            <p:ph type="body" sz="quarter" idx="11"/>
          </p:nvPr>
        </p:nvSpPr>
        <p:spPr bwMode="auto">
          <a:xfrm>
            <a:off x="7329488" y="80963"/>
            <a:ext cx="2519362" cy="609600"/>
          </a:xfrm>
          <a:noFill/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0" indent="0">
              <a:buNone/>
            </a:pPr>
            <a:r>
              <a:rPr lang="ko-KR" altLang="en-US" dirty="0"/>
              <a:t>납기관리</a:t>
            </a:r>
          </a:p>
          <a:p>
            <a:pPr marL="0" indent="0">
              <a:buNone/>
            </a:pPr>
            <a:endParaRPr lang="ko-KR" altLang="en-US" dirty="0" smtClean="0"/>
          </a:p>
        </p:txBody>
      </p:sp>
      <p:sp>
        <p:nvSpPr>
          <p:cNvPr id="8" name="Line 4"/>
          <p:cNvSpPr>
            <a:spLocks noChangeShapeType="1"/>
          </p:cNvSpPr>
          <p:nvPr/>
        </p:nvSpPr>
        <p:spPr bwMode="auto">
          <a:xfrm>
            <a:off x="0" y="766763"/>
            <a:ext cx="9906000" cy="0"/>
          </a:xfrm>
          <a:prstGeom prst="line">
            <a:avLst/>
          </a:prstGeom>
          <a:noFill/>
          <a:ln w="12700">
            <a:solidFill>
              <a:schemeClr val="tx2"/>
            </a:solidFill>
            <a:round/>
            <a:headEnd/>
            <a:tailEnd/>
          </a:ln>
          <a:extLst>
            <a:ext uri="{909E8E84-426E-40DD-AFC4-6F175D3DCCD1}">
              <a14:hiddenFill xmlns="" xmlns:a14="http://schemas.microsoft.com/office/drawing/2010/main">
                <a:noFill/>
              </a14:hiddenFill>
            </a:ext>
          </a:extLst>
        </p:spPr>
        <p:txBody>
          <a:bodyPr wrap="none" anchor="ctr"/>
          <a:lstStyle/>
          <a:p>
            <a:endParaRPr lang="en-US" dirty="0">
              <a:ea typeface="맑은 고딕" pitchFamily="50" charset="-127"/>
            </a:endParaRPr>
          </a:p>
        </p:txBody>
      </p:sp>
      <p:pic>
        <p:nvPicPr>
          <p:cNvPr id="238594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1320800"/>
            <a:ext cx="9906000" cy="553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ctangle 2"/>
          <p:cNvSpPr>
            <a:spLocks noChangeArrowheads="1"/>
          </p:cNvSpPr>
          <p:nvPr/>
        </p:nvSpPr>
        <p:spPr bwMode="auto">
          <a:xfrm>
            <a:off x="1938338" y="823913"/>
            <a:ext cx="6967537" cy="398462"/>
          </a:xfrm>
          <a:prstGeom prst="rect">
            <a:avLst/>
          </a:prstGeom>
          <a:solidFill>
            <a:schemeClr val="bg1">
              <a:lumMod val="50000"/>
              <a:alpha val="25000"/>
            </a:schemeClr>
          </a:solidFill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ko-KR" altLang="en-US" sz="1600" b="1" dirty="0">
                <a:latin typeface="맑은 고딕" pitchFamily="50" charset="-127"/>
                <a:ea typeface="맑은 고딕" pitchFamily="50" charset="-127"/>
              </a:rPr>
              <a:t>단원 구성</a:t>
            </a:r>
          </a:p>
        </p:txBody>
      </p:sp>
      <p:sp>
        <p:nvSpPr>
          <p:cNvPr id="73731" name="Rectangle 3"/>
          <p:cNvSpPr>
            <a:spLocks noChangeArrowheads="1"/>
          </p:cNvSpPr>
          <p:nvPr/>
        </p:nvSpPr>
        <p:spPr bwMode="auto">
          <a:xfrm>
            <a:off x="1000125" y="823913"/>
            <a:ext cx="831850" cy="398462"/>
          </a:xfrm>
          <a:prstGeom prst="rect">
            <a:avLst/>
          </a:prstGeom>
          <a:solidFill>
            <a:srgbClr val="002060"/>
          </a:solidFill>
          <a:ln>
            <a:noFill/>
          </a:ln>
          <a:extLs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/>
          <a:lstStyle/>
          <a:p>
            <a:r>
              <a:rPr lang="en-US" altLang="ko-KR" sz="1600" b="1" dirty="0" smtClean="0">
                <a:solidFill>
                  <a:schemeClr val="bg1"/>
                </a:solidFill>
                <a:latin typeface="맑은 고딕" pitchFamily="50" charset="-127"/>
                <a:ea typeface="맑은 고딕" pitchFamily="50" charset="-127"/>
              </a:rPr>
              <a:t>4</a:t>
            </a:r>
            <a:endParaRPr lang="en-US" altLang="ko-KR" sz="1600" b="1" dirty="0">
              <a:solidFill>
                <a:schemeClr val="bg1"/>
              </a:solidFill>
              <a:latin typeface="맑은 고딕" pitchFamily="50" charset="-127"/>
              <a:ea typeface="맑은 고딕" pitchFamily="50" charset="-127"/>
            </a:endParaRPr>
          </a:p>
        </p:txBody>
      </p:sp>
      <p:graphicFrame>
        <p:nvGraphicFramePr>
          <p:cNvPr id="24757" name="Group 181"/>
          <p:cNvGraphicFramePr>
            <a:graphicFrameLocks noGrp="1"/>
          </p:cNvGraphicFramePr>
          <p:nvPr/>
        </p:nvGraphicFramePr>
        <p:xfrm>
          <a:off x="623359" y="1430870"/>
          <a:ext cx="8528050" cy="4457542"/>
        </p:xfrm>
        <a:graphic>
          <a:graphicData uri="http://schemas.openxmlformats.org/drawingml/2006/table">
            <a:tbl>
              <a:tblPr/>
              <a:tblGrid>
                <a:gridCol w="712788"/>
                <a:gridCol w="2087562"/>
                <a:gridCol w="3529013"/>
                <a:gridCol w="2198687"/>
              </a:tblGrid>
              <a:tr h="30604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1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Arial" charset="0"/>
                        </a:rPr>
                        <a:t>No</a:t>
                      </a:r>
                    </a:p>
                  </a:txBody>
                  <a:tcPr marL="130000" marR="130000" marT="24923" marB="249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2F2F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1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Arial" charset="0"/>
                        </a:rPr>
                        <a:t>단원명</a:t>
                      </a:r>
                      <a:endParaRPr kumimoji="1" lang="ko-KR" altLang="en-US" sz="10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Arial" charset="0"/>
                      </a:endParaRPr>
                    </a:p>
                  </a:txBody>
                  <a:tcPr marL="130000" marR="130000" marT="24923" marB="249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2F2F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Arial" charset="0"/>
                        </a:rPr>
                        <a:t>관련 </a:t>
                      </a:r>
                      <a:r>
                        <a:rPr kumimoji="1" lang="en-US" altLang="ko-KR" sz="1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Arial" charset="0"/>
                        </a:rPr>
                        <a:t>Transaction</a:t>
                      </a:r>
                    </a:p>
                  </a:txBody>
                  <a:tcPr marL="130000" marR="130000" marT="24923" marB="249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2F2F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1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Arial" charset="0"/>
                        </a:rPr>
                        <a:t>T-</a:t>
                      </a:r>
                      <a:r>
                        <a:rPr kumimoji="1" lang="ko-KR" altLang="en-US" sz="1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Arial" charset="0"/>
                        </a:rPr>
                        <a:t>코드</a:t>
                      </a:r>
                    </a:p>
                  </a:txBody>
                  <a:tcPr marL="130000" marR="130000" marT="24923" marB="249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2F2F2"/>
                    </a:solidFill>
                  </a:tcPr>
                </a:tc>
              </a:tr>
              <a:tr h="461278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1</a:t>
                      </a:r>
                    </a:p>
                  </a:txBody>
                  <a:tcPr marL="90000" marR="90000" marT="36000" marB="3600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  <a:cs typeface="Arial" charset="0"/>
                        </a:rPr>
                        <a:t>위탁반품 </a:t>
                      </a:r>
                      <a:r>
                        <a:rPr kumimoji="1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  <a:cs typeface="Arial" charset="0"/>
                        </a:rPr>
                        <a:t>Sales Order </a:t>
                      </a:r>
                      <a:r>
                        <a:rPr kumimoji="1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  <a:cs typeface="Arial" charset="0"/>
                        </a:rPr>
                        <a:t>등록</a:t>
                      </a:r>
                    </a:p>
                  </a:txBody>
                  <a:tcPr marL="90000" marR="90000" marT="36000" marB="3600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ko-KR" altLang="en-US" sz="1200" b="1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판매오더</a:t>
                      </a:r>
                      <a:r>
                        <a:rPr kumimoji="0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 생성</a:t>
                      </a: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+mn-ea"/>
                        <a:ea typeface="+mn-ea"/>
                        <a:cs typeface="윤고딕130"/>
                      </a:endParaRPr>
                    </a:p>
                  </a:txBody>
                  <a:tcPr marL="90000" marR="90000" marT="36000" marB="3600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VA01</a:t>
                      </a:r>
                    </a:p>
                  </a:txBody>
                  <a:tcPr marL="90000" marR="90000" marT="36000" marB="3600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461278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2</a:t>
                      </a:r>
                    </a:p>
                  </a:txBody>
                  <a:tcPr marL="90000" marR="90000" marT="36000" marB="3600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  <a:cs typeface="Arial" charset="0"/>
                        </a:rPr>
                        <a:t>위탁반품 </a:t>
                      </a:r>
                      <a:r>
                        <a:rPr kumimoji="1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  <a:cs typeface="Arial" charset="0"/>
                        </a:rPr>
                        <a:t>Delivery </a:t>
                      </a:r>
                      <a:r>
                        <a:rPr kumimoji="1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  <a:cs typeface="Arial" charset="0"/>
                        </a:rPr>
                        <a:t>생성</a:t>
                      </a:r>
                    </a:p>
                  </a:txBody>
                  <a:tcPr marL="90000" marR="90000" marT="36000" marB="3600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ko-KR" altLang="en-US" sz="1200" b="1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오더참조로</a:t>
                      </a:r>
                      <a:r>
                        <a:rPr kumimoji="0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 아웃바운드 납품 생성</a:t>
                      </a: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+mn-ea"/>
                        <a:ea typeface="+mn-ea"/>
                        <a:cs typeface="윤고딕130"/>
                      </a:endParaRPr>
                    </a:p>
                  </a:txBody>
                  <a:tcPr marL="90000" marR="90000" marT="36000" marB="3600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VL01N</a:t>
                      </a:r>
                    </a:p>
                  </a:txBody>
                  <a:tcPr marL="90000" marR="90000" marT="36000" marB="3600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461278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3</a:t>
                      </a:r>
                    </a:p>
                  </a:txBody>
                  <a:tcPr marL="90000" marR="90000" marT="36000" marB="3600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  <a:cs typeface="Arial" charset="0"/>
                        </a:rPr>
                        <a:t>위탁반품 입고</a:t>
                      </a:r>
                    </a:p>
                  </a:txBody>
                  <a:tcPr marL="90000" marR="90000" marT="36000" marB="3600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아웃바운드 납품 변경</a:t>
                      </a: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+mn-ea"/>
                        <a:ea typeface="+mn-ea"/>
                        <a:cs typeface="윤고딕130"/>
                      </a:endParaRPr>
                    </a:p>
                  </a:txBody>
                  <a:tcPr marL="90000" marR="90000" marT="36000" marB="3600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VL02N</a:t>
                      </a:r>
                    </a:p>
                  </a:txBody>
                  <a:tcPr marL="90000" marR="90000" marT="36000" marB="3600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461278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4</a:t>
                      </a:r>
                    </a:p>
                  </a:txBody>
                  <a:tcPr marL="90000" marR="90000" marT="36000" marB="3600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  <a:cs typeface="Arial" charset="0"/>
                        </a:rPr>
                        <a:t>Billing</a:t>
                      </a:r>
                      <a:endParaRPr kumimoji="1" lang="ko-KR" altLang="en-US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+mn-ea"/>
                        <a:ea typeface="+mn-ea"/>
                        <a:cs typeface="Arial" charset="0"/>
                      </a:endParaRPr>
                    </a:p>
                  </a:txBody>
                  <a:tcPr marL="90000" marR="90000" marT="36000" marB="3600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대금청구 문서 생성</a:t>
                      </a: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+mn-ea"/>
                        <a:ea typeface="+mn-ea"/>
                        <a:cs typeface="윤고딕130"/>
                      </a:endParaRPr>
                    </a:p>
                  </a:txBody>
                  <a:tcPr marL="90000" marR="90000" marT="36000" marB="3600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VF01</a:t>
                      </a:r>
                    </a:p>
                  </a:txBody>
                  <a:tcPr marL="90000" marR="90000" marT="36000" marB="3600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461278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5</a:t>
                      </a:r>
                    </a:p>
                  </a:txBody>
                  <a:tcPr marL="90000" marR="90000" marT="36000" marB="3600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  <a:cs typeface="Arial" charset="0"/>
                        </a:rPr>
                        <a:t>위탁회수 </a:t>
                      </a:r>
                      <a:r>
                        <a:rPr kumimoji="1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  <a:cs typeface="Arial" charset="0"/>
                        </a:rPr>
                        <a:t>Sales Order </a:t>
                      </a:r>
                      <a:r>
                        <a:rPr kumimoji="1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  <a:cs typeface="Arial" charset="0"/>
                        </a:rPr>
                        <a:t>등록</a:t>
                      </a:r>
                    </a:p>
                  </a:txBody>
                  <a:tcPr marL="90000" marR="90000" marT="36000" marB="3600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ko-KR" altLang="en-US" sz="1200" b="1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판매오더</a:t>
                      </a:r>
                      <a:r>
                        <a:rPr kumimoji="0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 생성</a:t>
                      </a: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+mn-ea"/>
                        <a:ea typeface="+mn-ea"/>
                        <a:cs typeface="윤고딕130"/>
                      </a:endParaRPr>
                    </a:p>
                  </a:txBody>
                  <a:tcPr marL="90000" marR="90000" marT="36000" marB="3600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VA01</a:t>
                      </a:r>
                    </a:p>
                  </a:txBody>
                  <a:tcPr marL="90000" marR="90000" marT="36000" marB="3600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461278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6</a:t>
                      </a:r>
                    </a:p>
                  </a:txBody>
                  <a:tcPr marL="90000" marR="90000" marT="36000" marB="3600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위탁회수 </a:t>
                      </a: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Delivery </a:t>
                      </a:r>
                      <a:r>
                        <a:rPr kumimoji="0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생성</a:t>
                      </a:r>
                      <a:endParaRPr kumimoji="1" lang="ko-KR" altLang="en-US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+mn-ea"/>
                        <a:ea typeface="+mn-ea"/>
                        <a:cs typeface="Arial" charset="0"/>
                      </a:endParaRPr>
                    </a:p>
                  </a:txBody>
                  <a:tcPr marL="90000" marR="90000" marT="36000" marB="3600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1" lang="ko-KR" altLang="en-US" sz="1200" b="1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오더참조로</a:t>
                      </a:r>
                      <a:r>
                        <a:rPr kumimoji="1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아웃바운드 납품생성</a:t>
                      </a:r>
                    </a:p>
                  </a:txBody>
                  <a:tcPr marL="90000" marR="90000" marT="36000" marB="3600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VL01N</a:t>
                      </a:r>
                    </a:p>
                  </a:txBody>
                  <a:tcPr marL="90000" marR="90000" marT="36000" marB="3600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461278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7</a:t>
                      </a:r>
                    </a:p>
                  </a:txBody>
                  <a:tcPr marL="90000" marR="90000" marT="36000" marB="3600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  <a:cs typeface="Arial" charset="0"/>
                        </a:rPr>
                        <a:t>위탁회수 입고</a:t>
                      </a:r>
                    </a:p>
                  </a:txBody>
                  <a:tcPr marL="90000" marR="90000" marT="36000" marB="3600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아웃바운드 납품 변경</a:t>
                      </a: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+mn-ea"/>
                        <a:ea typeface="+mn-ea"/>
                        <a:cs typeface="윤고딕130"/>
                      </a:endParaRPr>
                    </a:p>
                  </a:txBody>
                  <a:tcPr marL="90000" marR="90000" marT="36000" marB="3600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VL02N</a:t>
                      </a:r>
                    </a:p>
                  </a:txBody>
                  <a:tcPr marL="90000" marR="90000" marT="36000" marB="3600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461278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8</a:t>
                      </a:r>
                    </a:p>
                  </a:txBody>
                  <a:tcPr marL="90000" marR="90000" marT="36000" marB="3600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전산반품 </a:t>
                      </a: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SCRAP </a:t>
                      </a:r>
                      <a:r>
                        <a:rPr kumimoji="0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처리</a:t>
                      </a:r>
                      <a:endParaRPr kumimoji="1" lang="ko-KR" altLang="en-US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+mn-ea"/>
                        <a:ea typeface="+mn-ea"/>
                        <a:cs typeface="Arial" charset="0"/>
                      </a:endParaRPr>
                    </a:p>
                  </a:txBody>
                  <a:tcPr marL="90000" marR="90000" marT="36000" marB="3600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출고입력</a:t>
                      </a: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+mn-ea"/>
                        <a:ea typeface="+mn-ea"/>
                        <a:cs typeface="윤고딕130"/>
                      </a:endParaRPr>
                    </a:p>
                  </a:txBody>
                  <a:tcPr marL="90000" marR="90000" marT="36000" marB="3600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MB1A</a:t>
                      </a:r>
                    </a:p>
                  </a:txBody>
                  <a:tcPr marL="90000" marR="90000" marT="36000" marB="3600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461278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9</a:t>
                      </a:r>
                    </a:p>
                  </a:txBody>
                  <a:tcPr marL="90000" marR="90000" marT="36000" marB="3600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  <a:cs typeface="Arial" charset="0"/>
                        </a:rPr>
                        <a:t>자재전표 확인</a:t>
                      </a:r>
                    </a:p>
                  </a:txBody>
                  <a:tcPr marL="90000" marR="90000" marT="36000" marB="3600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자재문서 조회</a:t>
                      </a: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+mn-ea"/>
                        <a:ea typeface="+mn-ea"/>
                        <a:cs typeface="윤고딕130"/>
                      </a:endParaRPr>
                    </a:p>
                  </a:txBody>
                  <a:tcPr marL="90000" marR="90000" marT="36000" marB="3600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MB03</a:t>
                      </a:r>
                    </a:p>
                  </a:txBody>
                  <a:tcPr marL="90000" marR="90000" marT="36000" marB="3600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</a:tbl>
          </a:graphicData>
        </a:graphic>
      </p:graphicFrame>
      <p:sp>
        <p:nvSpPr>
          <p:cNvPr id="73769" name="제목 1"/>
          <p:cNvSpPr>
            <a:spLocks noGrp="1"/>
          </p:cNvSpPr>
          <p:nvPr>
            <p:ph type="title"/>
          </p:nvPr>
        </p:nvSpPr>
        <p:spPr bwMode="auto">
          <a:xfrm>
            <a:off x="273050" y="69850"/>
            <a:ext cx="6983413" cy="639763"/>
          </a:xfrm>
          <a:noFill/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lIns="91440" tIns="45720" rIns="91440" bIns="45720" numCol="1" anchorCtr="0" compatLnSpc="1">
            <a:prstTxWarp prst="textNoShape">
              <a:avLst/>
            </a:prstTxWarp>
          </a:bodyPr>
          <a:lstStyle/>
          <a:p>
            <a:r>
              <a:rPr lang="ko-KR" altLang="en-US" dirty="0" smtClean="0"/>
              <a:t>교육 개요</a:t>
            </a:r>
          </a:p>
        </p:txBody>
      </p:sp>
      <p:sp>
        <p:nvSpPr>
          <p:cNvPr id="73771" name="텍스트 개체 틀 4"/>
          <p:cNvSpPr>
            <a:spLocks noGrp="1"/>
          </p:cNvSpPr>
          <p:nvPr>
            <p:ph type="body" sz="quarter" idx="11"/>
          </p:nvPr>
        </p:nvSpPr>
        <p:spPr bwMode="auto">
          <a:xfrm>
            <a:off x="7329488" y="80963"/>
            <a:ext cx="2519362" cy="609600"/>
          </a:xfrm>
          <a:noFill/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0" indent="0">
              <a:buNone/>
            </a:pPr>
            <a:r>
              <a:rPr lang="ko-KR" altLang="en-US" dirty="0" smtClean="0"/>
              <a:t>납기관리</a:t>
            </a:r>
          </a:p>
        </p:txBody>
      </p:sp>
      <p:sp>
        <p:nvSpPr>
          <p:cNvPr id="7" name="Line 4"/>
          <p:cNvSpPr>
            <a:spLocks noChangeShapeType="1"/>
          </p:cNvSpPr>
          <p:nvPr/>
        </p:nvSpPr>
        <p:spPr bwMode="auto">
          <a:xfrm>
            <a:off x="0" y="766763"/>
            <a:ext cx="9906000" cy="0"/>
          </a:xfrm>
          <a:prstGeom prst="line">
            <a:avLst/>
          </a:prstGeom>
          <a:noFill/>
          <a:ln w="12700">
            <a:solidFill>
              <a:schemeClr val="tx2"/>
            </a:solidFill>
            <a:round/>
            <a:headEnd/>
            <a:tailEnd/>
          </a:ln>
          <a:extLst>
            <a:ext uri="{909E8E84-426E-40DD-AFC4-6F175D3DCCD1}">
              <a14:hiddenFill xmlns="" xmlns:a14="http://schemas.microsoft.com/office/drawing/2010/main">
                <a:noFill/>
              </a14:hiddenFill>
            </a:ext>
          </a:extLst>
        </p:spPr>
        <p:txBody>
          <a:bodyPr wrap="none" anchor="ctr"/>
          <a:lstStyle/>
          <a:p>
            <a:endParaRPr lang="en-US" dirty="0">
              <a:ea typeface="맑은 고딕" pitchFamily="50" charset="-127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82977" name="Group 33"/>
          <p:cNvGraphicFramePr>
            <a:graphicFrameLocks noGrp="1"/>
          </p:cNvGraphicFramePr>
          <p:nvPr/>
        </p:nvGraphicFramePr>
        <p:xfrm>
          <a:off x="344488" y="1295400"/>
          <a:ext cx="9215437" cy="5344160"/>
        </p:xfrm>
        <a:graphic>
          <a:graphicData uri="http://schemas.openxmlformats.org/drawingml/2006/table">
            <a:tbl>
              <a:tblPr/>
              <a:tblGrid>
                <a:gridCol w="5111750"/>
                <a:gridCol w="4103687"/>
              </a:tblGrid>
              <a:tr h="4149725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1. </a:t>
                      </a:r>
                      <a:r>
                        <a:rPr kumimoji="0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위탁 반품</a:t>
                      </a: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Sales Order </a:t>
                      </a:r>
                      <a:r>
                        <a:rPr kumimoji="0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등록</a:t>
                      </a:r>
                    </a:p>
                  </a:txBody>
                  <a:tcPr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* </a:t>
                      </a:r>
                      <a:r>
                        <a:rPr kumimoji="0" lang="ko-KR" altLang="en-US" sz="1200" b="1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판매오더</a:t>
                      </a:r>
                      <a:r>
                        <a:rPr kumimoji="0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생성 </a:t>
                      </a: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– </a:t>
                      </a:r>
                      <a:r>
                        <a:rPr kumimoji="0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초기 화면</a:t>
                      </a: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1) </a:t>
                      </a:r>
                      <a:r>
                        <a:rPr kumimoji="0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판매문서</a:t>
                      </a: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</a:t>
                      </a:r>
                      <a:r>
                        <a:rPr kumimoji="0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유형 입력 </a:t>
                      </a: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: ZKR2</a:t>
                      </a: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2) </a:t>
                      </a:r>
                      <a:r>
                        <a:rPr kumimoji="0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판매조직 입력</a:t>
                      </a: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: 1000</a:t>
                      </a: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3) </a:t>
                      </a:r>
                      <a:r>
                        <a:rPr kumimoji="0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유통경로 입력 </a:t>
                      </a: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: 10(Export) / 20(Local)</a:t>
                      </a: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4) </a:t>
                      </a:r>
                      <a:r>
                        <a:rPr kumimoji="0" lang="ko-KR" altLang="en-US" sz="1200" b="1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제품군</a:t>
                      </a:r>
                      <a:r>
                        <a:rPr kumimoji="0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입력 </a:t>
                      </a: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: 10</a:t>
                      </a: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5) </a:t>
                      </a:r>
                      <a:r>
                        <a:rPr kumimoji="0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사업장 입력 </a:t>
                      </a: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: 1000(</a:t>
                      </a:r>
                      <a:r>
                        <a:rPr kumimoji="0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수출 영업</a:t>
                      </a: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)</a:t>
                      </a: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6) </a:t>
                      </a:r>
                      <a:r>
                        <a:rPr kumimoji="0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영업그룹 입력 </a:t>
                      </a: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: </a:t>
                      </a:r>
                      <a:r>
                        <a:rPr kumimoji="0" lang="ko-KR" altLang="en-US" sz="1200" b="1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영업팀</a:t>
                      </a: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</a:t>
                      </a: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</a:t>
                      </a: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 Enter</a:t>
                      </a: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</a:t>
                      </a: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</a:t>
                      </a:r>
                      <a:endParaRPr kumimoji="0" lang="ko-KR" altLang="en-US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</a:t>
                      </a: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863600">
                <a:tc gridSpan="2"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ko-KR" sz="1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[Memo]</a:t>
                      </a:r>
                    </a:p>
                  </a:txBody>
                  <a:tcPr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</a:tr>
            </a:tbl>
          </a:graphicData>
        </a:graphic>
      </p:graphicFrame>
      <p:sp>
        <p:nvSpPr>
          <p:cNvPr id="130061" name="Line 8"/>
          <p:cNvSpPr>
            <a:spLocks noChangeShapeType="1"/>
          </p:cNvSpPr>
          <p:nvPr/>
        </p:nvSpPr>
        <p:spPr bwMode="auto">
          <a:xfrm>
            <a:off x="685800" y="1100138"/>
            <a:ext cx="0" cy="639762"/>
          </a:xfrm>
          <a:prstGeom prst="line">
            <a:avLst/>
          </a:prstGeom>
          <a:noFill/>
          <a:ln>
            <a:noFill/>
          </a:ln>
          <a:extLst>
            <a:ext uri="{909E8E84-426E-40DD-AFC4-6F175D3DCCD1}">
              <a14:hiddenFill xmlns="" xmlns:a14="http://schemas.microsoft.com/office/drawing/2010/main">
                <a:noFill/>
              </a14:hiddenFill>
            </a:ext>
            <a:ext uri="{91240B29-F687-4F45-9708-019B960494DF}">
              <a14:hiddenLine xmlns="" xmlns:a14="http://schemas.microsoft.com/office/drawing/2010/main" w="12700" cap="sq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/>
          <a:p>
            <a:endParaRPr lang="en-US" dirty="0">
              <a:ea typeface="맑은 고딕" pitchFamily="50" charset="-127"/>
            </a:endParaRPr>
          </a:p>
        </p:txBody>
      </p:sp>
      <p:graphicFrame>
        <p:nvGraphicFramePr>
          <p:cNvPr id="82958" name="Group 14"/>
          <p:cNvGraphicFramePr>
            <a:graphicFrameLocks noGrp="1"/>
          </p:cNvGraphicFramePr>
          <p:nvPr>
            <p:extLst>
              <p:ext uri="{D42A27DB-BD31-4B8C-83A1-F6EECF244321}">
                <p14:modId xmlns="" xmlns:p14="http://schemas.microsoft.com/office/powerpoint/2010/main" val="2828494873"/>
              </p:ext>
            </p:extLst>
          </p:nvPr>
        </p:nvGraphicFramePr>
        <p:xfrm>
          <a:off x="344488" y="493713"/>
          <a:ext cx="9217025" cy="717551"/>
        </p:xfrm>
        <a:graphic>
          <a:graphicData uri="http://schemas.openxmlformats.org/drawingml/2006/table">
            <a:tbl>
              <a:tblPr/>
              <a:tblGrid>
                <a:gridCol w="2944812"/>
                <a:gridCol w="6272213"/>
              </a:tblGrid>
              <a:tr h="22454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메뉴 경로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영업관리 </a:t>
                      </a: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&gt; </a:t>
                      </a: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판매관리 </a:t>
                      </a: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&gt; </a:t>
                      </a:r>
                      <a:r>
                        <a:rPr kumimoji="1" lang="ko-KR" altLang="en-US" sz="100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오더관리</a:t>
                      </a: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</a:t>
                      </a: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&gt; VA01</a:t>
                      </a:r>
                      <a:endParaRPr kumimoji="1" lang="ko-KR" altLang="en-US" sz="1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  <a:tr h="22454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트랜잭션 코드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VA01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  <a:tr h="268461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트랜잭션 명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</a:t>
                      </a:r>
                      <a:r>
                        <a:rPr kumimoji="1" lang="ko-KR" altLang="en-US" sz="100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판매오더</a:t>
                      </a: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생성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</a:tbl>
          </a:graphicData>
        </a:graphic>
      </p:graphicFrame>
      <p:pic>
        <p:nvPicPr>
          <p:cNvPr id="239618" name="Picture 2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491596" y="1685924"/>
            <a:ext cx="3614737" cy="33337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9" name="직사각형 8"/>
          <p:cNvSpPr/>
          <p:nvPr>
            <p:custDataLst>
              <p:tags r:id="rId1"/>
            </p:custDataLst>
          </p:nvPr>
        </p:nvSpPr>
        <p:spPr>
          <a:xfrm>
            <a:off x="2025067" y="2720958"/>
            <a:ext cx="582666" cy="284710"/>
          </a:xfrm>
          <a:prstGeom prst="rect">
            <a:avLst/>
          </a:prstGeom>
          <a:noFill/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 latinLnBrk="0">
              <a:spcBef>
                <a:spcPts val="0"/>
              </a:spcBef>
              <a:spcAft>
                <a:spcPts val="0"/>
              </a:spcAft>
              <a:defRPr/>
            </a:pPr>
            <a:endParaRPr kumimoji="0" lang="ko-KR" altLang="en-US"/>
          </a:p>
        </p:txBody>
      </p:sp>
      <p:sp>
        <p:nvSpPr>
          <p:cNvPr id="12" name="직사각형 8"/>
          <p:cNvSpPr/>
          <p:nvPr>
            <p:custDataLst>
              <p:tags r:id="rId2"/>
            </p:custDataLst>
          </p:nvPr>
        </p:nvSpPr>
        <p:spPr>
          <a:xfrm>
            <a:off x="2008134" y="3339025"/>
            <a:ext cx="743540" cy="1216042"/>
          </a:xfrm>
          <a:prstGeom prst="rect">
            <a:avLst/>
          </a:prstGeom>
          <a:noFill/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 latinLnBrk="0">
              <a:spcBef>
                <a:spcPts val="0"/>
              </a:spcBef>
              <a:spcAft>
                <a:spcPts val="0"/>
              </a:spcAft>
              <a:defRPr/>
            </a:pPr>
            <a:endParaRPr kumimoji="0" lang="ko-KR" altLang="en-US"/>
          </a:p>
        </p:txBody>
      </p:sp>
      <p:pic>
        <p:nvPicPr>
          <p:cNvPr id="239619" name="Picture 3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3468688" y="2547409"/>
            <a:ext cx="1800225" cy="30670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82977" name="Group 33"/>
          <p:cNvGraphicFramePr>
            <a:graphicFrameLocks noGrp="1"/>
          </p:cNvGraphicFramePr>
          <p:nvPr/>
        </p:nvGraphicFramePr>
        <p:xfrm>
          <a:off x="344488" y="1295400"/>
          <a:ext cx="9215437" cy="5013325"/>
        </p:xfrm>
        <a:graphic>
          <a:graphicData uri="http://schemas.openxmlformats.org/drawingml/2006/table">
            <a:tbl>
              <a:tblPr/>
              <a:tblGrid>
                <a:gridCol w="5111750"/>
                <a:gridCol w="4103687"/>
              </a:tblGrid>
              <a:tr h="4149725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ko-KR" altLang="en-US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* </a:t>
                      </a:r>
                      <a:r>
                        <a:rPr kumimoji="0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참조하여 생성 </a:t>
                      </a: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</a:t>
                      </a:r>
                      <a:r>
                        <a:rPr kumimoji="0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대금 청구문서에 반품되는 제품 오더의 대금청구문서</a:t>
                      </a: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number</a:t>
                      </a:r>
                      <a:r>
                        <a:rPr kumimoji="0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를 기재하고            </a:t>
                      </a:r>
                      <a:r>
                        <a:rPr kumimoji="0" lang="ko-KR" altLang="en-US" sz="1200" b="1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를</a:t>
                      </a:r>
                      <a:r>
                        <a:rPr kumimoji="0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클릭한다</a:t>
                      </a: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.</a:t>
                      </a:r>
                      <a:r>
                        <a:rPr kumimoji="0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 </a:t>
                      </a: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</a:t>
                      </a:r>
                      <a:endParaRPr kumimoji="0" lang="ko-KR" altLang="en-US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</a:t>
                      </a: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863600">
                <a:tc gridSpan="2"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ko-KR" sz="1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[Memo]</a:t>
                      </a: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altLang="ko-KR" sz="10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ko-KR" sz="1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</a:t>
                      </a:r>
                      <a:r>
                        <a:rPr kumimoji="0" lang="ko-KR" altLang="en-US" sz="1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대금청구문서 번호는 </a:t>
                      </a:r>
                      <a:r>
                        <a:rPr kumimoji="0" lang="en-US" altLang="ko-KR" sz="1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ZSDR0490 Consignment Stock </a:t>
                      </a:r>
                      <a:r>
                        <a:rPr kumimoji="0" lang="ko-KR" altLang="en-US" sz="1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이동 </a:t>
                      </a:r>
                      <a:r>
                        <a:rPr kumimoji="0" lang="en-US" altLang="ko-KR" sz="1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History Report</a:t>
                      </a:r>
                      <a:r>
                        <a:rPr kumimoji="0" lang="ko-KR" altLang="en-US" sz="1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상에서 조회할 수 있다</a:t>
                      </a:r>
                      <a:r>
                        <a:rPr kumimoji="0" lang="en-US" altLang="ko-KR" sz="1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.</a:t>
                      </a:r>
                    </a:p>
                  </a:txBody>
                  <a:tcPr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</a:tr>
            </a:tbl>
          </a:graphicData>
        </a:graphic>
      </p:graphicFrame>
      <p:sp>
        <p:nvSpPr>
          <p:cNvPr id="130061" name="Line 8"/>
          <p:cNvSpPr>
            <a:spLocks noChangeShapeType="1"/>
          </p:cNvSpPr>
          <p:nvPr/>
        </p:nvSpPr>
        <p:spPr bwMode="auto">
          <a:xfrm>
            <a:off x="685800" y="1100138"/>
            <a:ext cx="0" cy="639762"/>
          </a:xfrm>
          <a:prstGeom prst="line">
            <a:avLst/>
          </a:prstGeom>
          <a:noFill/>
          <a:ln>
            <a:noFill/>
          </a:ln>
          <a:extLst>
            <a:ext uri="{909E8E84-426E-40DD-AFC4-6F175D3DCCD1}">
              <a14:hiddenFill xmlns="" xmlns:a14="http://schemas.microsoft.com/office/drawing/2010/main">
                <a:noFill/>
              </a14:hiddenFill>
            </a:ext>
            <a:ext uri="{91240B29-F687-4F45-9708-019B960494DF}">
              <a14:hiddenLine xmlns="" xmlns:a14="http://schemas.microsoft.com/office/drawing/2010/main" w="12700" cap="sq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/>
          <a:p>
            <a:endParaRPr lang="en-US" dirty="0">
              <a:ea typeface="맑은 고딕" pitchFamily="50" charset="-127"/>
            </a:endParaRPr>
          </a:p>
        </p:txBody>
      </p:sp>
      <p:graphicFrame>
        <p:nvGraphicFramePr>
          <p:cNvPr id="82958" name="Group 14"/>
          <p:cNvGraphicFramePr>
            <a:graphicFrameLocks noGrp="1"/>
          </p:cNvGraphicFramePr>
          <p:nvPr>
            <p:extLst>
              <p:ext uri="{D42A27DB-BD31-4B8C-83A1-F6EECF244321}">
                <p14:modId xmlns="" xmlns:p14="http://schemas.microsoft.com/office/powerpoint/2010/main" val="2828494873"/>
              </p:ext>
            </p:extLst>
          </p:nvPr>
        </p:nvGraphicFramePr>
        <p:xfrm>
          <a:off x="344488" y="493713"/>
          <a:ext cx="9217025" cy="717551"/>
        </p:xfrm>
        <a:graphic>
          <a:graphicData uri="http://schemas.openxmlformats.org/drawingml/2006/table">
            <a:tbl>
              <a:tblPr/>
              <a:tblGrid>
                <a:gridCol w="2944812"/>
                <a:gridCol w="6272213"/>
              </a:tblGrid>
              <a:tr h="22454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메뉴 경로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영업관리 </a:t>
                      </a: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&gt; </a:t>
                      </a: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판매관리 </a:t>
                      </a: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&gt; </a:t>
                      </a:r>
                      <a:r>
                        <a:rPr kumimoji="1" lang="ko-KR" altLang="en-US" sz="100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오더관리</a:t>
                      </a: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</a:t>
                      </a: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&gt; VA01</a:t>
                      </a:r>
                      <a:endParaRPr kumimoji="1" lang="ko-KR" altLang="en-US" sz="1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  <a:tr h="22454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트랜잭션 코드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VA01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  <a:tr h="268461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트랜잭션 명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</a:t>
                      </a:r>
                      <a:r>
                        <a:rPr kumimoji="1" lang="ko-KR" altLang="en-US" sz="100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판매오더</a:t>
                      </a: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생성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</a:tbl>
          </a:graphicData>
        </a:graphic>
      </p:graphicFrame>
      <p:pic>
        <p:nvPicPr>
          <p:cNvPr id="238595" name="Picture 3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398987" y="1464733"/>
            <a:ext cx="4994279" cy="314959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38596" name="Picture 4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7047442" y="2080683"/>
            <a:ext cx="552450" cy="1905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8" name="직사각형 7"/>
          <p:cNvSpPr/>
          <p:nvPr>
            <p:custDataLst>
              <p:tags r:id="rId1"/>
            </p:custDataLst>
          </p:nvPr>
        </p:nvSpPr>
        <p:spPr>
          <a:xfrm>
            <a:off x="1931933" y="1933562"/>
            <a:ext cx="650399" cy="250842"/>
          </a:xfrm>
          <a:prstGeom prst="rect">
            <a:avLst/>
          </a:prstGeom>
          <a:noFill/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 latinLnBrk="0">
              <a:spcBef>
                <a:spcPts val="0"/>
              </a:spcBef>
              <a:spcAft>
                <a:spcPts val="0"/>
              </a:spcAft>
              <a:defRPr/>
            </a:pPr>
            <a:endParaRPr kumimoji="0" lang="ko-KR" altLang="en-US"/>
          </a:p>
        </p:txBody>
      </p:sp>
      <p:sp>
        <p:nvSpPr>
          <p:cNvPr id="9" name="직사각형 8"/>
          <p:cNvSpPr/>
          <p:nvPr>
            <p:custDataLst>
              <p:tags r:id="rId2"/>
            </p:custDataLst>
          </p:nvPr>
        </p:nvSpPr>
        <p:spPr>
          <a:xfrm>
            <a:off x="4023200" y="4371960"/>
            <a:ext cx="574201" cy="259305"/>
          </a:xfrm>
          <a:prstGeom prst="rect">
            <a:avLst/>
          </a:prstGeom>
          <a:noFill/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 latinLnBrk="0">
              <a:spcBef>
                <a:spcPts val="0"/>
              </a:spcBef>
              <a:spcAft>
                <a:spcPts val="0"/>
              </a:spcAft>
              <a:defRPr/>
            </a:pPr>
            <a:endParaRPr kumimoji="0" lang="ko-KR" altLang="en-US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82977" name="Group 33"/>
          <p:cNvGraphicFramePr>
            <a:graphicFrameLocks noGrp="1"/>
          </p:cNvGraphicFramePr>
          <p:nvPr/>
        </p:nvGraphicFramePr>
        <p:xfrm>
          <a:off x="344488" y="1295400"/>
          <a:ext cx="9215437" cy="5892800"/>
        </p:xfrm>
        <a:graphic>
          <a:graphicData uri="http://schemas.openxmlformats.org/drawingml/2006/table">
            <a:tbl>
              <a:tblPr/>
              <a:tblGrid>
                <a:gridCol w="5111750"/>
                <a:gridCol w="4103687"/>
              </a:tblGrid>
              <a:tr h="4149725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ko-KR" altLang="en-US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* </a:t>
                      </a:r>
                      <a:r>
                        <a:rPr kumimoji="0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생성 반품</a:t>
                      </a: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: </a:t>
                      </a:r>
                      <a:r>
                        <a:rPr kumimoji="0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개요</a:t>
                      </a: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</a:t>
                      </a: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1) PO </a:t>
                      </a:r>
                      <a:r>
                        <a:rPr kumimoji="0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번호 입력</a:t>
                      </a: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2) PO</a:t>
                      </a:r>
                      <a:r>
                        <a:rPr kumimoji="0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일자 입력</a:t>
                      </a: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3) </a:t>
                      </a:r>
                      <a:r>
                        <a:rPr kumimoji="0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납품요청일 입력</a:t>
                      </a: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4) </a:t>
                      </a:r>
                      <a:r>
                        <a:rPr kumimoji="0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대금청구보류 </a:t>
                      </a: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: 08 </a:t>
                      </a:r>
                      <a:r>
                        <a:rPr kumimoji="0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대변메모점검으로 설정됨</a:t>
                      </a: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</a:t>
                      </a: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/>
                          <a:ea typeface="맑은 고딕"/>
                          <a:cs typeface="윤고딕130"/>
                        </a:rPr>
                        <a:t>▷</a:t>
                      </a: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</a:t>
                      </a:r>
                      <a:r>
                        <a:rPr kumimoji="0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제품 확인 후 대금청구보류 상태를 해제</a:t>
                      </a: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</a:t>
                      </a: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5) </a:t>
                      </a:r>
                      <a:r>
                        <a:rPr kumimoji="0" lang="ko-KR" altLang="en-US" sz="1200" b="1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오더사유</a:t>
                      </a:r>
                      <a:r>
                        <a:rPr kumimoji="0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선택</a:t>
                      </a: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</a:t>
                      </a: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6) </a:t>
                      </a:r>
                      <a:r>
                        <a:rPr kumimoji="0" lang="ko-KR" altLang="en-US" sz="1200" b="1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오더수량</a:t>
                      </a:r>
                      <a:r>
                        <a:rPr kumimoji="0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및 금액을 반품되는 수량 및 금액으로 정정</a:t>
                      </a: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7) </a:t>
                      </a:r>
                      <a:r>
                        <a:rPr kumimoji="0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저장 후 하단에서 생성된 </a:t>
                      </a:r>
                      <a:r>
                        <a:rPr kumimoji="0" lang="ko-KR" altLang="en-US" sz="1200" b="1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반품오더</a:t>
                      </a:r>
                      <a:r>
                        <a:rPr kumimoji="0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</a:t>
                      </a: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number</a:t>
                      </a:r>
                      <a:r>
                        <a:rPr kumimoji="0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를 </a:t>
                      </a: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   </a:t>
                      </a:r>
                      <a:r>
                        <a:rPr kumimoji="0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확인한다</a:t>
                      </a: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. </a:t>
                      </a: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</a:t>
                      </a:r>
                      <a:endParaRPr kumimoji="0" lang="ko-KR" altLang="en-US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</a:t>
                      </a: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863600">
                <a:tc gridSpan="2"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ko-KR" sz="1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[Memo]</a:t>
                      </a:r>
                      <a:endParaRPr kumimoji="0" lang="en-US" altLang="ko-KR" sz="1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</a:tr>
            </a:tbl>
          </a:graphicData>
        </a:graphic>
      </p:graphicFrame>
      <p:sp>
        <p:nvSpPr>
          <p:cNvPr id="130061" name="Line 8"/>
          <p:cNvSpPr>
            <a:spLocks noChangeShapeType="1"/>
          </p:cNvSpPr>
          <p:nvPr/>
        </p:nvSpPr>
        <p:spPr bwMode="auto">
          <a:xfrm>
            <a:off x="685800" y="1100138"/>
            <a:ext cx="0" cy="639762"/>
          </a:xfrm>
          <a:prstGeom prst="line">
            <a:avLst/>
          </a:prstGeom>
          <a:noFill/>
          <a:ln>
            <a:noFill/>
          </a:ln>
          <a:extLst>
            <a:ext uri="{909E8E84-426E-40DD-AFC4-6F175D3DCCD1}">
              <a14:hiddenFill xmlns="" xmlns:a14="http://schemas.microsoft.com/office/drawing/2010/main">
                <a:noFill/>
              </a14:hiddenFill>
            </a:ext>
            <a:ext uri="{91240B29-F687-4F45-9708-019B960494DF}">
              <a14:hiddenLine xmlns="" xmlns:a14="http://schemas.microsoft.com/office/drawing/2010/main" w="12700" cap="sq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/>
          <a:p>
            <a:endParaRPr lang="en-US" dirty="0">
              <a:ea typeface="맑은 고딕" pitchFamily="50" charset="-127"/>
            </a:endParaRPr>
          </a:p>
        </p:txBody>
      </p:sp>
      <p:graphicFrame>
        <p:nvGraphicFramePr>
          <p:cNvPr id="82958" name="Group 14"/>
          <p:cNvGraphicFramePr>
            <a:graphicFrameLocks noGrp="1"/>
          </p:cNvGraphicFramePr>
          <p:nvPr>
            <p:extLst>
              <p:ext uri="{D42A27DB-BD31-4B8C-83A1-F6EECF244321}">
                <p14:modId xmlns="" xmlns:p14="http://schemas.microsoft.com/office/powerpoint/2010/main" val="2828494873"/>
              </p:ext>
            </p:extLst>
          </p:nvPr>
        </p:nvGraphicFramePr>
        <p:xfrm>
          <a:off x="344488" y="493713"/>
          <a:ext cx="9217025" cy="717551"/>
        </p:xfrm>
        <a:graphic>
          <a:graphicData uri="http://schemas.openxmlformats.org/drawingml/2006/table">
            <a:tbl>
              <a:tblPr/>
              <a:tblGrid>
                <a:gridCol w="2944812"/>
                <a:gridCol w="6272213"/>
              </a:tblGrid>
              <a:tr h="22454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메뉴 경로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영업관리 </a:t>
                      </a: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&gt; </a:t>
                      </a: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판매관리 </a:t>
                      </a: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&gt; </a:t>
                      </a:r>
                      <a:r>
                        <a:rPr kumimoji="1" lang="ko-KR" altLang="en-US" sz="100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오더관리</a:t>
                      </a: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</a:t>
                      </a: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&gt; VA01</a:t>
                      </a:r>
                      <a:endParaRPr kumimoji="1" lang="ko-KR" altLang="en-US" sz="1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  <a:tr h="22454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트랜잭션 코드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VA01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  <a:tr h="268461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트랜잭션 명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</a:t>
                      </a:r>
                      <a:r>
                        <a:rPr kumimoji="1" lang="ko-KR" altLang="en-US" sz="100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판매오더</a:t>
                      </a: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생성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</a:tbl>
          </a:graphicData>
        </a:graphic>
      </p:graphicFrame>
      <p:pic>
        <p:nvPicPr>
          <p:cNvPr id="239618" name="Picture 2"/>
          <p:cNvPicPr>
            <a:picLocks noChangeAspect="1" noChangeArrowheads="1"/>
          </p:cNvPicPr>
          <p:nvPr/>
        </p:nvPicPr>
        <p:blipFill>
          <a:blip r:embed="rId8" cstate="print"/>
          <a:srcRect/>
          <a:stretch>
            <a:fillRect/>
          </a:stretch>
        </p:blipFill>
        <p:spPr bwMode="auto">
          <a:xfrm>
            <a:off x="381005" y="1385886"/>
            <a:ext cx="4995327" cy="449844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39619" name="Picture 3"/>
          <p:cNvPicPr>
            <a:picLocks noChangeAspect="1" noChangeArrowheads="1"/>
          </p:cNvPicPr>
          <p:nvPr/>
        </p:nvPicPr>
        <p:blipFill>
          <a:blip r:embed="rId9" cstate="print"/>
          <a:srcRect/>
          <a:stretch>
            <a:fillRect/>
          </a:stretch>
        </p:blipFill>
        <p:spPr bwMode="auto">
          <a:xfrm>
            <a:off x="5439833" y="5206999"/>
            <a:ext cx="1752600" cy="57573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8" name="직사각형 7"/>
          <p:cNvSpPr/>
          <p:nvPr>
            <p:custDataLst>
              <p:tags r:id="rId1"/>
            </p:custDataLst>
          </p:nvPr>
        </p:nvSpPr>
        <p:spPr>
          <a:xfrm>
            <a:off x="966733" y="2636291"/>
            <a:ext cx="650399" cy="250842"/>
          </a:xfrm>
          <a:prstGeom prst="rect">
            <a:avLst/>
          </a:prstGeom>
          <a:noFill/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 latinLnBrk="0">
              <a:spcBef>
                <a:spcPts val="0"/>
              </a:spcBef>
              <a:spcAft>
                <a:spcPts val="0"/>
              </a:spcAft>
              <a:defRPr/>
            </a:pPr>
            <a:endParaRPr kumimoji="0" lang="ko-KR" altLang="en-US"/>
          </a:p>
        </p:txBody>
      </p:sp>
      <p:sp>
        <p:nvSpPr>
          <p:cNvPr id="9" name="직사각형 8"/>
          <p:cNvSpPr/>
          <p:nvPr>
            <p:custDataLst>
              <p:tags r:id="rId2"/>
            </p:custDataLst>
          </p:nvPr>
        </p:nvSpPr>
        <p:spPr>
          <a:xfrm>
            <a:off x="2338333" y="2636291"/>
            <a:ext cx="650399" cy="250842"/>
          </a:xfrm>
          <a:prstGeom prst="rect">
            <a:avLst/>
          </a:prstGeom>
          <a:noFill/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 latinLnBrk="0">
              <a:spcBef>
                <a:spcPts val="0"/>
              </a:spcBef>
              <a:spcAft>
                <a:spcPts val="0"/>
              </a:spcAft>
              <a:defRPr/>
            </a:pPr>
            <a:endParaRPr kumimoji="0" lang="ko-KR" altLang="en-US"/>
          </a:p>
        </p:txBody>
      </p:sp>
      <p:sp>
        <p:nvSpPr>
          <p:cNvPr id="10" name="직사각형 9"/>
          <p:cNvSpPr/>
          <p:nvPr>
            <p:custDataLst>
              <p:tags r:id="rId3"/>
            </p:custDataLst>
          </p:nvPr>
        </p:nvSpPr>
        <p:spPr>
          <a:xfrm>
            <a:off x="1153000" y="3415224"/>
            <a:ext cx="650399" cy="250842"/>
          </a:xfrm>
          <a:prstGeom prst="rect">
            <a:avLst/>
          </a:prstGeom>
          <a:noFill/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 latinLnBrk="0">
              <a:spcBef>
                <a:spcPts val="0"/>
              </a:spcBef>
              <a:spcAft>
                <a:spcPts val="0"/>
              </a:spcAft>
              <a:defRPr/>
            </a:pPr>
            <a:endParaRPr kumimoji="0" lang="ko-KR" altLang="en-US"/>
          </a:p>
        </p:txBody>
      </p:sp>
      <p:pic>
        <p:nvPicPr>
          <p:cNvPr id="239620" name="Picture 4"/>
          <p:cNvPicPr>
            <a:picLocks noChangeAspect="1" noChangeArrowheads="1"/>
          </p:cNvPicPr>
          <p:nvPr/>
        </p:nvPicPr>
        <p:blipFill>
          <a:blip r:embed="rId10" cstate="print"/>
          <a:srcRect/>
          <a:stretch>
            <a:fillRect/>
          </a:stretch>
        </p:blipFill>
        <p:spPr bwMode="auto">
          <a:xfrm>
            <a:off x="516996" y="5993870"/>
            <a:ext cx="2962275" cy="2381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2" name="직사각형 11"/>
          <p:cNvSpPr/>
          <p:nvPr>
            <p:custDataLst>
              <p:tags r:id="rId4"/>
            </p:custDataLst>
          </p:nvPr>
        </p:nvSpPr>
        <p:spPr>
          <a:xfrm>
            <a:off x="424866" y="4007891"/>
            <a:ext cx="1353134" cy="225442"/>
          </a:xfrm>
          <a:prstGeom prst="rect">
            <a:avLst/>
          </a:prstGeom>
          <a:noFill/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 latinLnBrk="0">
              <a:spcBef>
                <a:spcPts val="0"/>
              </a:spcBef>
              <a:spcAft>
                <a:spcPts val="0"/>
              </a:spcAft>
              <a:defRPr/>
            </a:pPr>
            <a:r>
              <a:rPr kumimoji="0" lang="ko-KR" altLang="en-US" dirty="0" err="1" smtClean="0"/>
              <a:t>ㅊ</a:t>
            </a:r>
            <a:endParaRPr kumimoji="0" lang="ko-KR" altLang="en-US" dirty="0"/>
          </a:p>
        </p:txBody>
      </p:sp>
      <p:sp>
        <p:nvSpPr>
          <p:cNvPr id="13" name="직사각형 12"/>
          <p:cNvSpPr/>
          <p:nvPr>
            <p:custDataLst>
              <p:tags r:id="rId5"/>
            </p:custDataLst>
          </p:nvPr>
        </p:nvSpPr>
        <p:spPr>
          <a:xfrm>
            <a:off x="433334" y="4431225"/>
            <a:ext cx="1344666" cy="216976"/>
          </a:xfrm>
          <a:prstGeom prst="rect">
            <a:avLst/>
          </a:prstGeom>
          <a:noFill/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 latinLnBrk="0">
              <a:spcBef>
                <a:spcPts val="0"/>
              </a:spcBef>
              <a:spcAft>
                <a:spcPts val="0"/>
              </a:spcAft>
              <a:defRPr/>
            </a:pPr>
            <a:endParaRPr kumimoji="0" lang="ko-KR" altLang="en-US"/>
          </a:p>
        </p:txBody>
      </p:sp>
      <p:sp>
        <p:nvSpPr>
          <p:cNvPr id="14" name="직사각형 13"/>
          <p:cNvSpPr/>
          <p:nvPr>
            <p:custDataLst>
              <p:tags r:id="rId6"/>
            </p:custDataLst>
          </p:nvPr>
        </p:nvSpPr>
        <p:spPr>
          <a:xfrm>
            <a:off x="1703334" y="5972158"/>
            <a:ext cx="616533" cy="225442"/>
          </a:xfrm>
          <a:prstGeom prst="rect">
            <a:avLst/>
          </a:prstGeom>
          <a:noFill/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 latinLnBrk="0">
              <a:spcBef>
                <a:spcPts val="0"/>
              </a:spcBef>
              <a:spcAft>
                <a:spcPts val="0"/>
              </a:spcAft>
              <a:defRPr/>
            </a:pPr>
            <a:endParaRPr kumimoji="0" lang="ko-KR" altLang="en-US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82977" name="Group 33"/>
          <p:cNvGraphicFramePr>
            <a:graphicFrameLocks noGrp="1"/>
          </p:cNvGraphicFramePr>
          <p:nvPr/>
        </p:nvGraphicFramePr>
        <p:xfrm>
          <a:off x="344488" y="1295400"/>
          <a:ext cx="9215437" cy="5013325"/>
        </p:xfrm>
        <a:graphic>
          <a:graphicData uri="http://schemas.openxmlformats.org/drawingml/2006/table">
            <a:tbl>
              <a:tblPr/>
              <a:tblGrid>
                <a:gridCol w="5111750"/>
                <a:gridCol w="4103687"/>
              </a:tblGrid>
              <a:tr h="4149725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1" lang="ko-KR" altLang="en-US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+mn-ea"/>
                        <a:ea typeface="+mn-ea"/>
                        <a:cs typeface="Arial" charset="0"/>
                      </a:endParaRP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ko-KR" altLang="en-US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charset="0"/>
                        <a:buNone/>
                        <a:tabLst/>
                      </a:pP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* Sales Order Tracking Monitoring</a:t>
                      </a: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charset="0"/>
                        <a:buChar char="•"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 </a:t>
                      </a:r>
                      <a:r>
                        <a:rPr kumimoji="0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필수 입력 조항 </a:t>
                      </a: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: </a:t>
                      </a:r>
                      <a:r>
                        <a:rPr kumimoji="0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영업그룹</a:t>
                      </a: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(</a:t>
                      </a:r>
                      <a:r>
                        <a:rPr kumimoji="0" lang="ko-KR" altLang="en-US" sz="1200" b="1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영업팀</a:t>
                      </a: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), </a:t>
                      </a:r>
                      <a:r>
                        <a:rPr kumimoji="0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유통경로</a:t>
                      </a: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 </a:t>
                      </a: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 </a:t>
                      </a:r>
                      <a:r>
                        <a:rPr kumimoji="0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그 외 조건들을 입력한 후     을 클릭하여 조회한다 </a:t>
                      </a: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</a:t>
                      </a:r>
                      <a:endParaRPr kumimoji="0" lang="ko-KR" altLang="en-US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</a:t>
                      </a: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863600">
                <a:tc gridSpan="2"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ko-KR" sz="1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[Memo]</a:t>
                      </a:r>
                    </a:p>
                  </a:txBody>
                  <a:tcPr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</a:tr>
            </a:tbl>
          </a:graphicData>
        </a:graphic>
      </p:graphicFrame>
      <p:sp>
        <p:nvSpPr>
          <p:cNvPr id="130061" name="Line 8"/>
          <p:cNvSpPr>
            <a:spLocks noChangeShapeType="1"/>
          </p:cNvSpPr>
          <p:nvPr/>
        </p:nvSpPr>
        <p:spPr bwMode="auto">
          <a:xfrm>
            <a:off x="685800" y="1100138"/>
            <a:ext cx="0" cy="639762"/>
          </a:xfrm>
          <a:prstGeom prst="line">
            <a:avLst/>
          </a:prstGeom>
          <a:noFill/>
          <a:ln>
            <a:noFill/>
          </a:ln>
          <a:extLst>
            <a:ext uri="{909E8E84-426E-40DD-AFC4-6F175D3DCCD1}">
              <a14:hiddenFill xmlns="" xmlns:a14="http://schemas.microsoft.com/office/drawing/2010/main">
                <a:noFill/>
              </a14:hiddenFill>
            </a:ext>
            <a:ext uri="{91240B29-F687-4F45-9708-019B960494DF}">
              <a14:hiddenLine xmlns="" xmlns:a14="http://schemas.microsoft.com/office/drawing/2010/main" w="12700" cap="sq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/>
          <a:p>
            <a:endParaRPr lang="en-US" dirty="0">
              <a:ea typeface="맑은 고딕" pitchFamily="50" charset="-127"/>
            </a:endParaRPr>
          </a:p>
        </p:txBody>
      </p:sp>
      <p:graphicFrame>
        <p:nvGraphicFramePr>
          <p:cNvPr id="82958" name="Group 14"/>
          <p:cNvGraphicFramePr>
            <a:graphicFrameLocks noGrp="1"/>
          </p:cNvGraphicFramePr>
          <p:nvPr>
            <p:extLst>
              <p:ext uri="{D42A27DB-BD31-4B8C-83A1-F6EECF244321}">
                <p14:modId xmlns="" xmlns:p14="http://schemas.microsoft.com/office/powerpoint/2010/main" val="2828494873"/>
              </p:ext>
            </p:extLst>
          </p:nvPr>
        </p:nvGraphicFramePr>
        <p:xfrm>
          <a:off x="344488" y="493713"/>
          <a:ext cx="9217025" cy="717551"/>
        </p:xfrm>
        <a:graphic>
          <a:graphicData uri="http://schemas.openxmlformats.org/drawingml/2006/table">
            <a:tbl>
              <a:tblPr/>
              <a:tblGrid>
                <a:gridCol w="2944812"/>
                <a:gridCol w="6272213"/>
              </a:tblGrid>
              <a:tr h="22454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메뉴 경로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영업관리 </a:t>
                      </a: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&gt; </a:t>
                      </a: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판매관리 </a:t>
                      </a: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&gt; </a:t>
                      </a:r>
                      <a:r>
                        <a:rPr kumimoji="1" lang="ko-KR" altLang="en-US" sz="100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오더관리</a:t>
                      </a: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</a:t>
                      </a: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&gt; ZSDR0360</a:t>
                      </a:r>
                      <a:endParaRPr kumimoji="1" lang="ko-KR" altLang="en-US" sz="1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  <a:tr h="22454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트랜잭션 코드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ZSDR0360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  <a:tr h="268461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트랜잭션 명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Sales Order Tracking Monitoring</a:t>
                      </a:r>
                      <a:endParaRPr kumimoji="1" lang="ko-KR" altLang="en-US" sz="1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</a:tbl>
          </a:graphicData>
        </a:graphic>
      </p:graphicFrame>
      <p:pic>
        <p:nvPicPr>
          <p:cNvPr id="239618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430741" y="1400167"/>
            <a:ext cx="4937125" cy="46196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6" name="Picture 6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7474021" y="2258507"/>
            <a:ext cx="190500" cy="1905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82977" name="Group 33"/>
          <p:cNvGraphicFramePr>
            <a:graphicFrameLocks noGrp="1"/>
          </p:cNvGraphicFramePr>
          <p:nvPr/>
        </p:nvGraphicFramePr>
        <p:xfrm>
          <a:off x="344488" y="1295400"/>
          <a:ext cx="9215437" cy="5013325"/>
        </p:xfrm>
        <a:graphic>
          <a:graphicData uri="http://schemas.openxmlformats.org/drawingml/2006/table">
            <a:tbl>
              <a:tblPr/>
              <a:tblGrid>
                <a:gridCol w="5111750"/>
                <a:gridCol w="4103687"/>
              </a:tblGrid>
              <a:tr h="4149725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ko-KR" altLang="en-US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* Sales Order Tracking Monitoring</a:t>
                      </a: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 </a:t>
                      </a: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pitchFamily="34" charset="0"/>
                        <a:buNone/>
                        <a:tabLst/>
                      </a:pP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 Sales Order </a:t>
                      </a:r>
                      <a:r>
                        <a:rPr kumimoji="0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진행 현황을 조회한다</a:t>
                      </a: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.</a:t>
                      </a: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</a:t>
                      </a:r>
                      <a:endParaRPr kumimoji="0" lang="ko-KR" altLang="en-US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</a:t>
                      </a: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863600">
                <a:tc gridSpan="2"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ko-KR" sz="1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[Memo]</a:t>
                      </a:r>
                    </a:p>
                  </a:txBody>
                  <a:tcPr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</a:tr>
            </a:tbl>
          </a:graphicData>
        </a:graphic>
      </p:graphicFrame>
      <p:sp>
        <p:nvSpPr>
          <p:cNvPr id="130061" name="Line 8"/>
          <p:cNvSpPr>
            <a:spLocks noChangeShapeType="1"/>
          </p:cNvSpPr>
          <p:nvPr/>
        </p:nvSpPr>
        <p:spPr bwMode="auto">
          <a:xfrm>
            <a:off x="685800" y="1100138"/>
            <a:ext cx="0" cy="639762"/>
          </a:xfrm>
          <a:prstGeom prst="line">
            <a:avLst/>
          </a:prstGeom>
          <a:noFill/>
          <a:ln>
            <a:noFill/>
          </a:ln>
          <a:extLst>
            <a:ext uri="{909E8E84-426E-40DD-AFC4-6F175D3DCCD1}">
              <a14:hiddenFill xmlns="" xmlns:a14="http://schemas.microsoft.com/office/drawing/2010/main">
                <a:noFill/>
              </a14:hiddenFill>
            </a:ext>
            <a:ext uri="{91240B29-F687-4F45-9708-019B960494DF}">
              <a14:hiddenLine xmlns="" xmlns:a14="http://schemas.microsoft.com/office/drawing/2010/main" w="12700" cap="sq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/>
          <a:p>
            <a:endParaRPr lang="en-US" dirty="0">
              <a:ea typeface="맑은 고딕" pitchFamily="50" charset="-127"/>
            </a:endParaRPr>
          </a:p>
        </p:txBody>
      </p:sp>
      <p:graphicFrame>
        <p:nvGraphicFramePr>
          <p:cNvPr id="82958" name="Group 14"/>
          <p:cNvGraphicFramePr>
            <a:graphicFrameLocks noGrp="1"/>
          </p:cNvGraphicFramePr>
          <p:nvPr>
            <p:extLst>
              <p:ext uri="{D42A27DB-BD31-4B8C-83A1-F6EECF244321}">
                <p14:modId xmlns="" xmlns:p14="http://schemas.microsoft.com/office/powerpoint/2010/main" val="2828494873"/>
              </p:ext>
            </p:extLst>
          </p:nvPr>
        </p:nvGraphicFramePr>
        <p:xfrm>
          <a:off x="344488" y="493713"/>
          <a:ext cx="9217025" cy="717551"/>
        </p:xfrm>
        <a:graphic>
          <a:graphicData uri="http://schemas.openxmlformats.org/drawingml/2006/table">
            <a:tbl>
              <a:tblPr/>
              <a:tblGrid>
                <a:gridCol w="2944812"/>
                <a:gridCol w="6272213"/>
              </a:tblGrid>
              <a:tr h="22454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메뉴 경로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영업관리 </a:t>
                      </a: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&gt; </a:t>
                      </a: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판매관리 </a:t>
                      </a: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&gt; </a:t>
                      </a:r>
                      <a:r>
                        <a:rPr kumimoji="1" lang="ko-KR" altLang="en-US" sz="100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오더관리</a:t>
                      </a: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</a:t>
                      </a: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&gt; ZSDR0360</a:t>
                      </a:r>
                      <a:endParaRPr kumimoji="1" lang="ko-KR" altLang="en-US" sz="1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  <a:tr h="22454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트랜잭션 코드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ZSDR0360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  <a:tr h="268461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트랜잭션 명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Sales Order Tracking Monitoring</a:t>
                      </a:r>
                      <a:endParaRPr kumimoji="1" lang="ko-KR" altLang="en-US" sz="1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</a:tbl>
          </a:graphicData>
        </a:graphic>
      </p:graphicFrame>
      <p:pic>
        <p:nvPicPr>
          <p:cNvPr id="240642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96337" y="2125418"/>
            <a:ext cx="9094797" cy="18192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40643" name="Picture 3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394828" y="4005076"/>
            <a:ext cx="9037039" cy="19907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82977" name="Group 33"/>
          <p:cNvGraphicFramePr>
            <a:graphicFrameLocks noGrp="1"/>
          </p:cNvGraphicFramePr>
          <p:nvPr/>
        </p:nvGraphicFramePr>
        <p:xfrm>
          <a:off x="344488" y="1295400"/>
          <a:ext cx="9215437" cy="5013325"/>
        </p:xfrm>
        <a:graphic>
          <a:graphicData uri="http://schemas.openxmlformats.org/drawingml/2006/table">
            <a:tbl>
              <a:tblPr/>
              <a:tblGrid>
                <a:gridCol w="5111750"/>
                <a:gridCol w="4103687"/>
              </a:tblGrid>
              <a:tr h="4149725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2. </a:t>
                      </a:r>
                      <a:r>
                        <a:rPr kumimoji="0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위탁반품 </a:t>
                      </a: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Delivery </a:t>
                      </a:r>
                      <a:r>
                        <a:rPr kumimoji="0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생성</a:t>
                      </a:r>
                    </a:p>
                  </a:txBody>
                  <a:tcPr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* </a:t>
                      </a:r>
                      <a:r>
                        <a:rPr kumimoji="0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오더를 참조하여 아웃바운드 납품 생성</a:t>
                      </a: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1) </a:t>
                      </a:r>
                      <a:r>
                        <a:rPr kumimoji="0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출하 지점 입력</a:t>
                      </a: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2) </a:t>
                      </a:r>
                      <a:r>
                        <a:rPr kumimoji="0" lang="ko-KR" altLang="en-US" sz="1200" b="1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판매오더</a:t>
                      </a:r>
                      <a:r>
                        <a:rPr kumimoji="0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데이터 상의 선택일 </a:t>
                      </a: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&amp; </a:t>
                      </a:r>
                      <a:r>
                        <a:rPr kumimoji="0" lang="ko-KR" altLang="en-US" sz="1200" b="1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반품오더</a:t>
                      </a:r>
                      <a:r>
                        <a:rPr kumimoji="0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</a:t>
                      </a: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number</a:t>
                      </a: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입력</a:t>
                      </a: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Enter</a:t>
                      </a: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</a:t>
                      </a:r>
                      <a:endParaRPr kumimoji="0" lang="ko-KR" altLang="en-US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</a:t>
                      </a: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863600">
                <a:tc gridSpan="2"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ko-KR" sz="1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[Memo]</a:t>
                      </a:r>
                    </a:p>
                  </a:txBody>
                  <a:tcPr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</a:tr>
            </a:tbl>
          </a:graphicData>
        </a:graphic>
      </p:graphicFrame>
      <p:sp>
        <p:nvSpPr>
          <p:cNvPr id="130061" name="Line 8"/>
          <p:cNvSpPr>
            <a:spLocks noChangeShapeType="1"/>
          </p:cNvSpPr>
          <p:nvPr/>
        </p:nvSpPr>
        <p:spPr bwMode="auto">
          <a:xfrm>
            <a:off x="685800" y="1100138"/>
            <a:ext cx="0" cy="639762"/>
          </a:xfrm>
          <a:prstGeom prst="line">
            <a:avLst/>
          </a:prstGeom>
          <a:noFill/>
          <a:ln>
            <a:noFill/>
          </a:ln>
          <a:extLst>
            <a:ext uri="{909E8E84-426E-40DD-AFC4-6F175D3DCCD1}">
              <a14:hiddenFill xmlns="" xmlns:a14="http://schemas.microsoft.com/office/drawing/2010/main">
                <a:noFill/>
              </a14:hiddenFill>
            </a:ext>
            <a:ext uri="{91240B29-F687-4F45-9708-019B960494DF}">
              <a14:hiddenLine xmlns="" xmlns:a14="http://schemas.microsoft.com/office/drawing/2010/main" w="12700" cap="sq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/>
          <a:p>
            <a:endParaRPr lang="en-US" dirty="0">
              <a:ea typeface="맑은 고딕" pitchFamily="50" charset="-127"/>
            </a:endParaRPr>
          </a:p>
        </p:txBody>
      </p:sp>
      <p:graphicFrame>
        <p:nvGraphicFramePr>
          <p:cNvPr id="82958" name="Group 14"/>
          <p:cNvGraphicFramePr>
            <a:graphicFrameLocks noGrp="1"/>
          </p:cNvGraphicFramePr>
          <p:nvPr>
            <p:extLst>
              <p:ext uri="{D42A27DB-BD31-4B8C-83A1-F6EECF244321}">
                <p14:modId xmlns="" xmlns:p14="http://schemas.microsoft.com/office/powerpoint/2010/main" val="2828494873"/>
              </p:ext>
            </p:extLst>
          </p:nvPr>
        </p:nvGraphicFramePr>
        <p:xfrm>
          <a:off x="344488" y="493713"/>
          <a:ext cx="9217025" cy="717551"/>
        </p:xfrm>
        <a:graphic>
          <a:graphicData uri="http://schemas.openxmlformats.org/drawingml/2006/table">
            <a:tbl>
              <a:tblPr/>
              <a:tblGrid>
                <a:gridCol w="2944812"/>
                <a:gridCol w="6272213"/>
              </a:tblGrid>
              <a:tr h="22454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메뉴 경로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</a:t>
                      </a: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영업관리 </a:t>
                      </a: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&gt; </a:t>
                      </a: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판매관리 </a:t>
                      </a: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&gt; </a:t>
                      </a: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납품관리 </a:t>
                      </a: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&gt; </a:t>
                      </a:r>
                      <a:r>
                        <a:rPr kumimoji="1" lang="ko-KR" altLang="en-US" sz="100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배송오더</a:t>
                      </a: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</a:t>
                      </a: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&gt; VL01N</a:t>
                      </a:r>
                      <a:endParaRPr kumimoji="1" lang="ko-KR" altLang="en-US" sz="1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  <a:tr h="22454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트랜잭션 코드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VL01N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  <a:tr h="268461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트랜잭션 명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</a:t>
                      </a:r>
                      <a:r>
                        <a:rPr kumimoji="1" lang="ko-KR" altLang="en-US" sz="100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오더참조로</a:t>
                      </a: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아웃바운드 납품생성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</a:tbl>
          </a:graphicData>
        </a:graphic>
      </p:graphicFrame>
      <p:pic>
        <p:nvPicPr>
          <p:cNvPr id="242691" name="Picture 3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395816" y="1704976"/>
            <a:ext cx="4972051" cy="34480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2" name="직사각형 11"/>
          <p:cNvSpPr/>
          <p:nvPr>
            <p:custDataLst>
              <p:tags r:id="rId1"/>
            </p:custDataLst>
          </p:nvPr>
        </p:nvSpPr>
        <p:spPr>
          <a:xfrm>
            <a:off x="1745672" y="2712494"/>
            <a:ext cx="370995" cy="301639"/>
          </a:xfrm>
          <a:prstGeom prst="rect">
            <a:avLst/>
          </a:prstGeom>
          <a:noFill/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 latinLnBrk="0">
              <a:spcBef>
                <a:spcPts val="0"/>
              </a:spcBef>
              <a:spcAft>
                <a:spcPts val="0"/>
              </a:spcAft>
              <a:defRPr/>
            </a:pPr>
            <a:endParaRPr kumimoji="0" lang="ko-KR" altLang="en-US"/>
          </a:p>
        </p:txBody>
      </p:sp>
      <p:sp>
        <p:nvSpPr>
          <p:cNvPr id="13" name="직사각형 12"/>
          <p:cNvSpPr/>
          <p:nvPr>
            <p:custDataLst>
              <p:tags r:id="rId2"/>
            </p:custDataLst>
          </p:nvPr>
        </p:nvSpPr>
        <p:spPr>
          <a:xfrm>
            <a:off x="1694872" y="3347494"/>
            <a:ext cx="862062" cy="462506"/>
          </a:xfrm>
          <a:prstGeom prst="rect">
            <a:avLst/>
          </a:prstGeom>
          <a:noFill/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 latinLnBrk="0">
              <a:spcBef>
                <a:spcPts val="0"/>
              </a:spcBef>
              <a:spcAft>
                <a:spcPts val="0"/>
              </a:spcAft>
              <a:defRPr/>
            </a:pPr>
            <a:endParaRPr kumimoji="0" lang="ko-KR" altLang="en-US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82977" name="Group 33"/>
          <p:cNvGraphicFramePr>
            <a:graphicFrameLocks noGrp="1"/>
          </p:cNvGraphicFramePr>
          <p:nvPr/>
        </p:nvGraphicFramePr>
        <p:xfrm>
          <a:off x="344488" y="1295400"/>
          <a:ext cx="9215437" cy="5013325"/>
        </p:xfrm>
        <a:graphic>
          <a:graphicData uri="http://schemas.openxmlformats.org/drawingml/2006/table">
            <a:tbl>
              <a:tblPr/>
              <a:tblGrid>
                <a:gridCol w="5111750"/>
                <a:gridCol w="4103687"/>
              </a:tblGrid>
              <a:tr h="4149725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ko-KR" altLang="en-US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* </a:t>
                      </a:r>
                      <a:r>
                        <a:rPr kumimoji="0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반품 생성 </a:t>
                      </a: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: </a:t>
                      </a:r>
                      <a:r>
                        <a:rPr kumimoji="0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개요</a:t>
                      </a: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</a:t>
                      </a:r>
                      <a:r>
                        <a:rPr kumimoji="0" lang="ko-KR" altLang="en-US" sz="1200" b="1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피킹</a:t>
                      </a:r>
                      <a:r>
                        <a:rPr kumimoji="0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탭으로 이동하여 </a:t>
                      </a:r>
                      <a:r>
                        <a:rPr kumimoji="0" lang="en-US" altLang="ko-KR" sz="1200" b="1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SLoc</a:t>
                      </a: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(</a:t>
                      </a:r>
                      <a:r>
                        <a:rPr kumimoji="0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저장위치</a:t>
                      </a: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) </a:t>
                      </a:r>
                      <a:r>
                        <a:rPr kumimoji="0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지정</a:t>
                      </a: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</a:t>
                      </a: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3400 </a:t>
                      </a:r>
                      <a:r>
                        <a:rPr kumimoji="0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제품</a:t>
                      </a: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_</a:t>
                      </a:r>
                      <a:r>
                        <a:rPr kumimoji="0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불량</a:t>
                      </a: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</a:t>
                      </a:r>
                      <a:endParaRPr kumimoji="0" lang="ko-KR" altLang="en-US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</a:t>
                      </a: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863600">
                <a:tc gridSpan="2"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ko-KR" sz="1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[Memo]</a:t>
                      </a:r>
                    </a:p>
                  </a:txBody>
                  <a:tcPr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</a:tr>
            </a:tbl>
          </a:graphicData>
        </a:graphic>
      </p:graphicFrame>
      <p:sp>
        <p:nvSpPr>
          <p:cNvPr id="130061" name="Line 8"/>
          <p:cNvSpPr>
            <a:spLocks noChangeShapeType="1"/>
          </p:cNvSpPr>
          <p:nvPr/>
        </p:nvSpPr>
        <p:spPr bwMode="auto">
          <a:xfrm>
            <a:off x="685800" y="1100138"/>
            <a:ext cx="0" cy="639762"/>
          </a:xfrm>
          <a:prstGeom prst="line">
            <a:avLst/>
          </a:prstGeom>
          <a:noFill/>
          <a:ln>
            <a:noFill/>
          </a:ln>
          <a:extLst>
            <a:ext uri="{909E8E84-426E-40DD-AFC4-6F175D3DCCD1}">
              <a14:hiddenFill xmlns="" xmlns:a14="http://schemas.microsoft.com/office/drawing/2010/main">
                <a:noFill/>
              </a14:hiddenFill>
            </a:ext>
            <a:ext uri="{91240B29-F687-4F45-9708-019B960494DF}">
              <a14:hiddenLine xmlns="" xmlns:a14="http://schemas.microsoft.com/office/drawing/2010/main" w="12700" cap="sq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/>
          <a:p>
            <a:endParaRPr lang="en-US" dirty="0">
              <a:ea typeface="맑은 고딕" pitchFamily="50" charset="-127"/>
            </a:endParaRPr>
          </a:p>
        </p:txBody>
      </p:sp>
      <p:graphicFrame>
        <p:nvGraphicFramePr>
          <p:cNvPr id="82958" name="Group 14"/>
          <p:cNvGraphicFramePr>
            <a:graphicFrameLocks noGrp="1"/>
          </p:cNvGraphicFramePr>
          <p:nvPr>
            <p:extLst>
              <p:ext uri="{D42A27DB-BD31-4B8C-83A1-F6EECF244321}">
                <p14:modId xmlns="" xmlns:p14="http://schemas.microsoft.com/office/powerpoint/2010/main" val="2828494873"/>
              </p:ext>
            </p:extLst>
          </p:nvPr>
        </p:nvGraphicFramePr>
        <p:xfrm>
          <a:off x="344488" y="493713"/>
          <a:ext cx="9217025" cy="717551"/>
        </p:xfrm>
        <a:graphic>
          <a:graphicData uri="http://schemas.openxmlformats.org/drawingml/2006/table">
            <a:tbl>
              <a:tblPr/>
              <a:tblGrid>
                <a:gridCol w="2944812"/>
                <a:gridCol w="6272213"/>
              </a:tblGrid>
              <a:tr h="22454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메뉴 경로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</a:t>
                      </a: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영업관리 </a:t>
                      </a: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&gt; </a:t>
                      </a: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판매관리 </a:t>
                      </a: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&gt; </a:t>
                      </a: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납품관리 </a:t>
                      </a: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&gt; </a:t>
                      </a:r>
                      <a:r>
                        <a:rPr kumimoji="1" lang="ko-KR" altLang="en-US" sz="100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배송오더</a:t>
                      </a: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</a:t>
                      </a: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&gt; VL01N</a:t>
                      </a:r>
                      <a:endParaRPr kumimoji="1" lang="ko-KR" altLang="en-US" sz="1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  <a:tr h="22454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트랜잭션 코드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VL01N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  <a:tr h="268461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트랜잭션 명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</a:t>
                      </a:r>
                      <a:r>
                        <a:rPr kumimoji="1" lang="ko-KR" altLang="en-US" sz="100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오더참조로</a:t>
                      </a: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아웃바운드 납품생성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</a:tbl>
          </a:graphicData>
        </a:graphic>
      </p:graphicFrame>
      <p:pic>
        <p:nvPicPr>
          <p:cNvPr id="243714" name="Picture 2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400581" y="1456267"/>
            <a:ext cx="4984219" cy="304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1" name="직사각형 10"/>
          <p:cNvSpPr/>
          <p:nvPr>
            <p:custDataLst>
              <p:tags r:id="rId1"/>
            </p:custDataLst>
          </p:nvPr>
        </p:nvSpPr>
        <p:spPr>
          <a:xfrm>
            <a:off x="924404" y="2788695"/>
            <a:ext cx="320196" cy="157706"/>
          </a:xfrm>
          <a:prstGeom prst="rect">
            <a:avLst/>
          </a:prstGeom>
          <a:noFill/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 latinLnBrk="0">
              <a:spcBef>
                <a:spcPts val="0"/>
              </a:spcBef>
              <a:spcAft>
                <a:spcPts val="0"/>
              </a:spcAft>
              <a:defRPr/>
            </a:pPr>
            <a:endParaRPr kumimoji="0" lang="ko-KR" altLang="en-US"/>
          </a:p>
        </p:txBody>
      </p:sp>
      <p:sp>
        <p:nvSpPr>
          <p:cNvPr id="12" name="직사각형 11"/>
          <p:cNvSpPr/>
          <p:nvPr>
            <p:custDataLst>
              <p:tags r:id="rId2"/>
            </p:custDataLst>
          </p:nvPr>
        </p:nvSpPr>
        <p:spPr>
          <a:xfrm>
            <a:off x="1931937" y="4007895"/>
            <a:ext cx="303263" cy="454039"/>
          </a:xfrm>
          <a:prstGeom prst="rect">
            <a:avLst/>
          </a:prstGeom>
          <a:noFill/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 latinLnBrk="0">
              <a:spcBef>
                <a:spcPts val="0"/>
              </a:spcBef>
              <a:spcAft>
                <a:spcPts val="0"/>
              </a:spcAft>
              <a:defRPr/>
            </a:pPr>
            <a:endParaRPr kumimoji="0" lang="ko-KR" altLang="en-US"/>
          </a:p>
        </p:txBody>
      </p:sp>
      <p:cxnSp>
        <p:nvCxnSpPr>
          <p:cNvPr id="13" name="직선 화살표 연결선 12"/>
          <p:cNvCxnSpPr>
            <a:stCxn id="12" idx="2"/>
            <a:endCxn id="243715" idx="1"/>
          </p:cNvCxnSpPr>
          <p:nvPr/>
        </p:nvCxnSpPr>
        <p:spPr>
          <a:xfrm>
            <a:off x="2083569" y="4461934"/>
            <a:ext cx="241589" cy="490009"/>
          </a:xfrm>
          <a:prstGeom prst="straightConnector1">
            <a:avLst/>
          </a:prstGeom>
          <a:ln w="12700">
            <a:solidFill>
              <a:srgbClr val="FF000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243715" name="Picture 3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2325158" y="4527551"/>
            <a:ext cx="1425575" cy="84878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82977" name="Group 33"/>
          <p:cNvGraphicFramePr>
            <a:graphicFrameLocks noGrp="1"/>
          </p:cNvGraphicFramePr>
          <p:nvPr/>
        </p:nvGraphicFramePr>
        <p:xfrm>
          <a:off x="344488" y="1295400"/>
          <a:ext cx="9215437" cy="5013325"/>
        </p:xfrm>
        <a:graphic>
          <a:graphicData uri="http://schemas.openxmlformats.org/drawingml/2006/table">
            <a:tbl>
              <a:tblPr/>
              <a:tblGrid>
                <a:gridCol w="5111750"/>
                <a:gridCol w="4103687"/>
              </a:tblGrid>
              <a:tr h="4149725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ko-KR" altLang="en-US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charset="0"/>
                        <a:buNone/>
                        <a:tabLst/>
                      </a:pP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* </a:t>
                      </a:r>
                      <a:r>
                        <a:rPr kumimoji="0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상단의 이동 </a:t>
                      </a: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&gt; </a:t>
                      </a:r>
                      <a:r>
                        <a:rPr kumimoji="0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헤더 </a:t>
                      </a: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&gt; </a:t>
                      </a:r>
                      <a:r>
                        <a:rPr kumimoji="0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선적으로 이동 후 출하유형에서</a:t>
                      </a: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charset="0"/>
                        <a:buNone/>
                        <a:tabLst/>
                      </a:pPr>
                      <a:r>
                        <a:rPr kumimoji="0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  실물반품인지 전산반품인지 선택</a:t>
                      </a: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  </a:t>
                      </a:r>
                      <a:r>
                        <a:rPr kumimoji="0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저장</a:t>
                      </a: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</a:t>
                      </a:r>
                      <a:r>
                        <a:rPr kumimoji="0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후 생성된 반품 </a:t>
                      </a: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number </a:t>
                      </a:r>
                      <a:r>
                        <a:rPr kumimoji="0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확인</a:t>
                      </a: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</a:t>
                      </a:r>
                      <a:endParaRPr kumimoji="0" lang="ko-KR" altLang="en-US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</a:t>
                      </a: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863600">
                <a:tc gridSpan="2"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ko-KR" sz="1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[Memo]</a:t>
                      </a:r>
                    </a:p>
                  </a:txBody>
                  <a:tcPr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</a:tr>
            </a:tbl>
          </a:graphicData>
        </a:graphic>
      </p:graphicFrame>
      <p:sp>
        <p:nvSpPr>
          <p:cNvPr id="130061" name="Line 8"/>
          <p:cNvSpPr>
            <a:spLocks noChangeShapeType="1"/>
          </p:cNvSpPr>
          <p:nvPr/>
        </p:nvSpPr>
        <p:spPr bwMode="auto">
          <a:xfrm>
            <a:off x="685800" y="1100138"/>
            <a:ext cx="0" cy="639762"/>
          </a:xfrm>
          <a:prstGeom prst="line">
            <a:avLst/>
          </a:prstGeom>
          <a:noFill/>
          <a:ln>
            <a:noFill/>
          </a:ln>
          <a:extLst>
            <a:ext uri="{909E8E84-426E-40DD-AFC4-6F175D3DCCD1}">
              <a14:hiddenFill xmlns="" xmlns:a14="http://schemas.microsoft.com/office/drawing/2010/main">
                <a:noFill/>
              </a14:hiddenFill>
            </a:ext>
            <a:ext uri="{91240B29-F687-4F45-9708-019B960494DF}">
              <a14:hiddenLine xmlns="" xmlns:a14="http://schemas.microsoft.com/office/drawing/2010/main" w="12700" cap="sq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/>
          <a:p>
            <a:endParaRPr lang="en-US" dirty="0">
              <a:ea typeface="맑은 고딕" pitchFamily="50" charset="-127"/>
            </a:endParaRPr>
          </a:p>
        </p:txBody>
      </p:sp>
      <p:graphicFrame>
        <p:nvGraphicFramePr>
          <p:cNvPr id="82958" name="Group 14"/>
          <p:cNvGraphicFramePr>
            <a:graphicFrameLocks noGrp="1"/>
          </p:cNvGraphicFramePr>
          <p:nvPr>
            <p:extLst>
              <p:ext uri="{D42A27DB-BD31-4B8C-83A1-F6EECF244321}">
                <p14:modId xmlns="" xmlns:p14="http://schemas.microsoft.com/office/powerpoint/2010/main" val="2828494873"/>
              </p:ext>
            </p:extLst>
          </p:nvPr>
        </p:nvGraphicFramePr>
        <p:xfrm>
          <a:off x="344488" y="493713"/>
          <a:ext cx="9217025" cy="717551"/>
        </p:xfrm>
        <a:graphic>
          <a:graphicData uri="http://schemas.openxmlformats.org/drawingml/2006/table">
            <a:tbl>
              <a:tblPr/>
              <a:tblGrid>
                <a:gridCol w="2944812"/>
                <a:gridCol w="6272213"/>
              </a:tblGrid>
              <a:tr h="22454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메뉴 경로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</a:t>
                      </a: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영업관리 </a:t>
                      </a: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&gt; </a:t>
                      </a: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판매관리 </a:t>
                      </a: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&gt; </a:t>
                      </a: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납품관리 </a:t>
                      </a: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&gt; </a:t>
                      </a:r>
                      <a:r>
                        <a:rPr kumimoji="1" lang="ko-KR" altLang="en-US" sz="100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배송오더</a:t>
                      </a: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</a:t>
                      </a: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&gt; VL01N</a:t>
                      </a:r>
                      <a:endParaRPr kumimoji="1" lang="ko-KR" altLang="en-US" sz="1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  <a:tr h="22454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트랜잭션 코드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VL01N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  <a:tr h="268461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트랜잭션 명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</a:t>
                      </a:r>
                      <a:r>
                        <a:rPr kumimoji="1" lang="ko-KR" altLang="en-US" sz="100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오더참조로</a:t>
                      </a: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아웃바운드 납품생성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</a:tbl>
          </a:graphicData>
        </a:graphic>
      </p:graphicFrame>
      <p:pic>
        <p:nvPicPr>
          <p:cNvPr id="240642" name="Picture 2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418042" y="1354668"/>
            <a:ext cx="4966758" cy="436879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40643" name="Picture 3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5623984" y="4914900"/>
            <a:ext cx="929216" cy="80856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7" name="직사각형 6"/>
          <p:cNvSpPr/>
          <p:nvPr>
            <p:custDataLst>
              <p:tags r:id="rId1"/>
            </p:custDataLst>
          </p:nvPr>
        </p:nvSpPr>
        <p:spPr>
          <a:xfrm>
            <a:off x="3083404" y="4761430"/>
            <a:ext cx="1039863" cy="149237"/>
          </a:xfrm>
          <a:prstGeom prst="rect">
            <a:avLst/>
          </a:prstGeom>
          <a:noFill/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 latinLnBrk="0">
              <a:spcBef>
                <a:spcPts val="0"/>
              </a:spcBef>
              <a:spcAft>
                <a:spcPts val="0"/>
              </a:spcAft>
              <a:defRPr/>
            </a:pPr>
            <a:endParaRPr kumimoji="0" lang="ko-KR" altLang="en-US"/>
          </a:p>
        </p:txBody>
      </p:sp>
      <p:cxnSp>
        <p:nvCxnSpPr>
          <p:cNvPr id="8" name="직선 화살표 연결선 7"/>
          <p:cNvCxnSpPr>
            <a:stCxn id="7" idx="3"/>
            <a:endCxn id="240643" idx="1"/>
          </p:cNvCxnSpPr>
          <p:nvPr/>
        </p:nvCxnSpPr>
        <p:spPr>
          <a:xfrm>
            <a:off x="4123267" y="4836049"/>
            <a:ext cx="1500717" cy="483135"/>
          </a:xfrm>
          <a:prstGeom prst="straightConnector1">
            <a:avLst/>
          </a:prstGeom>
          <a:ln w="12700">
            <a:solidFill>
              <a:srgbClr val="FF000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244738" name="Picture 2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441325" y="5997046"/>
            <a:ext cx="2571750" cy="1809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3" name="직사각형 12"/>
          <p:cNvSpPr/>
          <p:nvPr>
            <p:custDataLst>
              <p:tags r:id="rId2"/>
            </p:custDataLst>
          </p:nvPr>
        </p:nvSpPr>
        <p:spPr>
          <a:xfrm>
            <a:off x="1195339" y="5997564"/>
            <a:ext cx="574196" cy="174635"/>
          </a:xfrm>
          <a:prstGeom prst="rect">
            <a:avLst/>
          </a:prstGeom>
          <a:noFill/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 latinLnBrk="0">
              <a:spcBef>
                <a:spcPts val="0"/>
              </a:spcBef>
              <a:spcAft>
                <a:spcPts val="0"/>
              </a:spcAft>
              <a:defRPr/>
            </a:pPr>
            <a:endParaRPr kumimoji="0" lang="ko-KR" altLang="en-US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82977" name="Group 33"/>
          <p:cNvGraphicFramePr>
            <a:graphicFrameLocks noGrp="1"/>
          </p:cNvGraphicFramePr>
          <p:nvPr/>
        </p:nvGraphicFramePr>
        <p:xfrm>
          <a:off x="344488" y="1295400"/>
          <a:ext cx="9215437" cy="5013325"/>
        </p:xfrm>
        <a:graphic>
          <a:graphicData uri="http://schemas.openxmlformats.org/drawingml/2006/table">
            <a:tbl>
              <a:tblPr/>
              <a:tblGrid>
                <a:gridCol w="5111750"/>
                <a:gridCol w="4103687"/>
              </a:tblGrid>
              <a:tr h="4149725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3. </a:t>
                      </a:r>
                      <a:r>
                        <a:rPr kumimoji="0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위탁반품 입고</a:t>
                      </a:r>
                    </a:p>
                  </a:txBody>
                  <a:tcPr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1) </a:t>
                      </a:r>
                      <a:r>
                        <a:rPr kumimoji="0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출하에 반품 </a:t>
                      </a: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Number </a:t>
                      </a:r>
                      <a:r>
                        <a:rPr kumimoji="0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입력 후 </a:t>
                      </a: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Enter</a:t>
                      </a: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2) </a:t>
                      </a:r>
                      <a:r>
                        <a:rPr kumimoji="0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항목개요 상의 실제 </a:t>
                      </a: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GI</a:t>
                      </a:r>
                      <a:r>
                        <a:rPr kumimoji="0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일자 입력</a:t>
                      </a: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3) </a:t>
                      </a:r>
                      <a:r>
                        <a:rPr kumimoji="0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입고전기 클릭 후 </a:t>
                      </a:r>
                      <a:r>
                        <a:rPr kumimoji="0" lang="ko-KR" altLang="en-US" sz="1200" b="1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반품오더</a:t>
                      </a:r>
                      <a:r>
                        <a:rPr kumimoji="0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저장 확인</a:t>
                      </a: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</a:t>
                      </a:r>
                      <a:endParaRPr kumimoji="0" lang="ko-KR" altLang="en-US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</a:t>
                      </a: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863600">
                <a:tc gridSpan="2"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ko-KR" sz="1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[Memo]</a:t>
                      </a:r>
                    </a:p>
                  </a:txBody>
                  <a:tcPr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</a:tr>
            </a:tbl>
          </a:graphicData>
        </a:graphic>
      </p:graphicFrame>
      <p:sp>
        <p:nvSpPr>
          <p:cNvPr id="130061" name="Line 8"/>
          <p:cNvSpPr>
            <a:spLocks noChangeShapeType="1"/>
          </p:cNvSpPr>
          <p:nvPr/>
        </p:nvSpPr>
        <p:spPr bwMode="auto">
          <a:xfrm>
            <a:off x="685800" y="1100138"/>
            <a:ext cx="0" cy="639762"/>
          </a:xfrm>
          <a:prstGeom prst="line">
            <a:avLst/>
          </a:prstGeom>
          <a:noFill/>
          <a:ln>
            <a:noFill/>
          </a:ln>
          <a:extLst>
            <a:ext uri="{909E8E84-426E-40DD-AFC4-6F175D3DCCD1}">
              <a14:hiddenFill xmlns="" xmlns:a14="http://schemas.microsoft.com/office/drawing/2010/main">
                <a:noFill/>
              </a14:hiddenFill>
            </a:ext>
            <a:ext uri="{91240B29-F687-4F45-9708-019B960494DF}">
              <a14:hiddenLine xmlns="" xmlns:a14="http://schemas.microsoft.com/office/drawing/2010/main" w="12700" cap="sq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/>
          <a:p>
            <a:endParaRPr lang="en-US" dirty="0">
              <a:ea typeface="맑은 고딕" pitchFamily="50" charset="-127"/>
            </a:endParaRPr>
          </a:p>
        </p:txBody>
      </p:sp>
      <p:graphicFrame>
        <p:nvGraphicFramePr>
          <p:cNvPr id="82958" name="Group 14"/>
          <p:cNvGraphicFramePr>
            <a:graphicFrameLocks noGrp="1"/>
          </p:cNvGraphicFramePr>
          <p:nvPr>
            <p:extLst>
              <p:ext uri="{D42A27DB-BD31-4B8C-83A1-F6EECF244321}">
                <p14:modId xmlns="" xmlns:p14="http://schemas.microsoft.com/office/powerpoint/2010/main" val="2828494873"/>
              </p:ext>
            </p:extLst>
          </p:nvPr>
        </p:nvGraphicFramePr>
        <p:xfrm>
          <a:off x="344488" y="493713"/>
          <a:ext cx="9217025" cy="717551"/>
        </p:xfrm>
        <a:graphic>
          <a:graphicData uri="http://schemas.openxmlformats.org/drawingml/2006/table">
            <a:tbl>
              <a:tblPr/>
              <a:tblGrid>
                <a:gridCol w="2944812"/>
                <a:gridCol w="6272213"/>
              </a:tblGrid>
              <a:tr h="22454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메뉴 경로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</a:t>
                      </a: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영업관리 </a:t>
                      </a: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&gt; </a:t>
                      </a: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판매관리 </a:t>
                      </a: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&gt; </a:t>
                      </a: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납품관리 </a:t>
                      </a: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&gt; </a:t>
                      </a:r>
                      <a:r>
                        <a:rPr kumimoji="1" lang="ko-KR" altLang="en-US" sz="100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배송오더</a:t>
                      </a: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</a:t>
                      </a: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&gt; VL02N</a:t>
                      </a:r>
                      <a:endParaRPr kumimoji="1" lang="ko-KR" altLang="en-US" sz="1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  <a:tr h="22454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트랜잭션 코드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VL02N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  <a:tr h="268461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트랜잭션 명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</a:t>
                      </a: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아웃바운드 납품변경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</a:tbl>
          </a:graphicData>
        </a:graphic>
      </p:graphicFrame>
      <p:pic>
        <p:nvPicPr>
          <p:cNvPr id="241669" name="Picture 5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410634" y="4997442"/>
            <a:ext cx="4800600" cy="7239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45762" name="Picture 2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382588" y="1603375"/>
            <a:ext cx="4924425" cy="11144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3" name="직사각형 12"/>
          <p:cNvSpPr/>
          <p:nvPr>
            <p:custDataLst>
              <p:tags r:id="rId1"/>
            </p:custDataLst>
          </p:nvPr>
        </p:nvSpPr>
        <p:spPr>
          <a:xfrm>
            <a:off x="2126671" y="2196030"/>
            <a:ext cx="1039863" cy="149237"/>
          </a:xfrm>
          <a:prstGeom prst="rect">
            <a:avLst/>
          </a:prstGeom>
          <a:noFill/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 latinLnBrk="0">
              <a:spcBef>
                <a:spcPts val="0"/>
              </a:spcBef>
              <a:spcAft>
                <a:spcPts val="0"/>
              </a:spcAft>
              <a:defRPr/>
            </a:pPr>
            <a:endParaRPr kumimoji="0" lang="ko-KR" altLang="en-US"/>
          </a:p>
        </p:txBody>
      </p:sp>
      <p:pic>
        <p:nvPicPr>
          <p:cNvPr id="245763" name="Picture 3"/>
          <p:cNvPicPr>
            <a:picLocks noChangeAspect="1" noChangeArrowheads="1"/>
          </p:cNvPicPr>
          <p:nvPr/>
        </p:nvPicPr>
        <p:blipFill>
          <a:blip r:embed="rId7" cstate="print"/>
          <a:srcRect/>
          <a:stretch>
            <a:fillRect/>
          </a:stretch>
        </p:blipFill>
        <p:spPr bwMode="auto">
          <a:xfrm>
            <a:off x="416985" y="2807229"/>
            <a:ext cx="4933948" cy="188330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5" name="직사각형 14"/>
          <p:cNvSpPr/>
          <p:nvPr>
            <p:custDataLst>
              <p:tags r:id="rId2"/>
            </p:custDataLst>
          </p:nvPr>
        </p:nvSpPr>
        <p:spPr>
          <a:xfrm>
            <a:off x="433337" y="4016363"/>
            <a:ext cx="1192263" cy="157704"/>
          </a:xfrm>
          <a:prstGeom prst="rect">
            <a:avLst/>
          </a:prstGeom>
          <a:noFill/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 latinLnBrk="0">
              <a:spcBef>
                <a:spcPts val="0"/>
              </a:spcBef>
              <a:spcAft>
                <a:spcPts val="0"/>
              </a:spcAft>
              <a:defRPr/>
            </a:pPr>
            <a:endParaRPr kumimoji="0" lang="ko-KR" altLang="en-US"/>
          </a:p>
        </p:txBody>
      </p:sp>
      <p:pic>
        <p:nvPicPr>
          <p:cNvPr id="245764" name="Picture 4"/>
          <p:cNvPicPr>
            <a:picLocks noChangeAspect="1" noChangeArrowheads="1"/>
          </p:cNvPicPr>
          <p:nvPr/>
        </p:nvPicPr>
        <p:blipFill>
          <a:blip r:embed="rId8" cstate="print"/>
          <a:srcRect/>
          <a:stretch>
            <a:fillRect/>
          </a:stretch>
        </p:blipFill>
        <p:spPr bwMode="auto">
          <a:xfrm>
            <a:off x="440267" y="5899150"/>
            <a:ext cx="2895600" cy="1905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7" name="직사각형 16"/>
          <p:cNvSpPr/>
          <p:nvPr>
            <p:custDataLst>
              <p:tags r:id="rId3"/>
            </p:custDataLst>
          </p:nvPr>
        </p:nvSpPr>
        <p:spPr>
          <a:xfrm>
            <a:off x="1169938" y="5879030"/>
            <a:ext cx="591130" cy="183104"/>
          </a:xfrm>
          <a:prstGeom prst="rect">
            <a:avLst/>
          </a:prstGeom>
          <a:noFill/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 latinLnBrk="0">
              <a:spcBef>
                <a:spcPts val="0"/>
              </a:spcBef>
              <a:spcAft>
                <a:spcPts val="0"/>
              </a:spcAft>
              <a:defRPr/>
            </a:pPr>
            <a:endParaRPr kumimoji="0" lang="ko-KR" altLang="en-US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82977" name="Group 33"/>
          <p:cNvGraphicFramePr>
            <a:graphicFrameLocks noGrp="1"/>
          </p:cNvGraphicFramePr>
          <p:nvPr/>
        </p:nvGraphicFramePr>
        <p:xfrm>
          <a:off x="344488" y="1295400"/>
          <a:ext cx="9215437" cy="5013325"/>
        </p:xfrm>
        <a:graphic>
          <a:graphicData uri="http://schemas.openxmlformats.org/drawingml/2006/table">
            <a:tbl>
              <a:tblPr/>
              <a:tblGrid>
                <a:gridCol w="5111750"/>
                <a:gridCol w="4103687"/>
              </a:tblGrid>
              <a:tr h="4149725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4. Billing</a:t>
                      </a:r>
                      <a:endParaRPr kumimoji="0" lang="ko-KR" altLang="en-US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* </a:t>
                      </a:r>
                      <a:r>
                        <a:rPr kumimoji="0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대금청구</a:t>
                      </a: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</a:t>
                      </a:r>
                      <a:r>
                        <a:rPr kumimoji="0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문서 생성</a:t>
                      </a: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 1) </a:t>
                      </a:r>
                      <a:r>
                        <a:rPr kumimoji="0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전표에 반품 </a:t>
                      </a: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number </a:t>
                      </a:r>
                      <a:r>
                        <a:rPr kumimoji="0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입력 후 </a:t>
                      </a: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Enter</a:t>
                      </a: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 2) </a:t>
                      </a:r>
                      <a:r>
                        <a:rPr kumimoji="0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저장</a:t>
                      </a: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</a:t>
                      </a:r>
                      <a:r>
                        <a:rPr kumimoji="0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후</a:t>
                      </a: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</a:t>
                      </a:r>
                      <a:r>
                        <a:rPr kumimoji="0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생성된 문서</a:t>
                      </a: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(</a:t>
                      </a:r>
                      <a:r>
                        <a:rPr kumimoji="0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전표 </a:t>
                      </a: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number) </a:t>
                      </a:r>
                      <a:r>
                        <a:rPr kumimoji="0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확인</a:t>
                      </a: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</a:t>
                      </a:r>
                      <a:endParaRPr kumimoji="0" lang="ko-KR" altLang="en-US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</a:t>
                      </a: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863600">
                <a:tc gridSpan="2"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ko-KR" sz="1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[Memo]</a:t>
                      </a:r>
                    </a:p>
                  </a:txBody>
                  <a:tcPr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</a:tr>
            </a:tbl>
          </a:graphicData>
        </a:graphic>
      </p:graphicFrame>
      <p:sp>
        <p:nvSpPr>
          <p:cNvPr id="130061" name="Line 8"/>
          <p:cNvSpPr>
            <a:spLocks noChangeShapeType="1"/>
          </p:cNvSpPr>
          <p:nvPr/>
        </p:nvSpPr>
        <p:spPr bwMode="auto">
          <a:xfrm>
            <a:off x="685800" y="1100138"/>
            <a:ext cx="0" cy="639762"/>
          </a:xfrm>
          <a:prstGeom prst="line">
            <a:avLst/>
          </a:prstGeom>
          <a:noFill/>
          <a:ln>
            <a:noFill/>
          </a:ln>
          <a:extLst>
            <a:ext uri="{909E8E84-426E-40DD-AFC4-6F175D3DCCD1}">
              <a14:hiddenFill xmlns="" xmlns:a14="http://schemas.microsoft.com/office/drawing/2010/main">
                <a:noFill/>
              </a14:hiddenFill>
            </a:ext>
            <a:ext uri="{91240B29-F687-4F45-9708-019B960494DF}">
              <a14:hiddenLine xmlns="" xmlns:a14="http://schemas.microsoft.com/office/drawing/2010/main" w="12700" cap="sq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/>
          <a:p>
            <a:endParaRPr lang="en-US" dirty="0">
              <a:ea typeface="맑은 고딕" pitchFamily="50" charset="-127"/>
            </a:endParaRPr>
          </a:p>
        </p:txBody>
      </p:sp>
      <p:graphicFrame>
        <p:nvGraphicFramePr>
          <p:cNvPr id="82958" name="Group 14"/>
          <p:cNvGraphicFramePr>
            <a:graphicFrameLocks noGrp="1"/>
          </p:cNvGraphicFramePr>
          <p:nvPr>
            <p:extLst>
              <p:ext uri="{D42A27DB-BD31-4B8C-83A1-F6EECF244321}">
                <p14:modId xmlns="" xmlns:p14="http://schemas.microsoft.com/office/powerpoint/2010/main" val="2828494873"/>
              </p:ext>
            </p:extLst>
          </p:nvPr>
        </p:nvGraphicFramePr>
        <p:xfrm>
          <a:off x="344488" y="493713"/>
          <a:ext cx="9217025" cy="717551"/>
        </p:xfrm>
        <a:graphic>
          <a:graphicData uri="http://schemas.openxmlformats.org/drawingml/2006/table">
            <a:tbl>
              <a:tblPr/>
              <a:tblGrid>
                <a:gridCol w="2944812"/>
                <a:gridCol w="6272213"/>
              </a:tblGrid>
              <a:tr h="22454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메뉴 경로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</a:t>
                      </a: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영업관리 </a:t>
                      </a: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&gt; </a:t>
                      </a: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판매관리 </a:t>
                      </a: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&gt; </a:t>
                      </a: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매출관리 </a:t>
                      </a: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&gt; VF01</a:t>
                      </a:r>
                      <a:endParaRPr kumimoji="1" lang="ko-KR" altLang="en-US" sz="1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  <a:tr h="22454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트랜잭션 코드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VF01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  <a:tr h="268461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트랜잭션 명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</a:t>
                      </a: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대금청구 문서 생성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</a:tbl>
          </a:graphicData>
        </a:graphic>
      </p:graphicFrame>
      <p:pic>
        <p:nvPicPr>
          <p:cNvPr id="246786" name="Picture 2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374122" y="1671108"/>
            <a:ext cx="4993746" cy="169016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1" name="직사각형 10"/>
          <p:cNvSpPr/>
          <p:nvPr>
            <p:custDataLst>
              <p:tags r:id="rId1"/>
            </p:custDataLst>
          </p:nvPr>
        </p:nvSpPr>
        <p:spPr>
          <a:xfrm>
            <a:off x="543405" y="3017291"/>
            <a:ext cx="777396" cy="157704"/>
          </a:xfrm>
          <a:prstGeom prst="rect">
            <a:avLst/>
          </a:prstGeom>
          <a:noFill/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 latinLnBrk="0">
              <a:spcBef>
                <a:spcPts val="0"/>
              </a:spcBef>
              <a:spcAft>
                <a:spcPts val="0"/>
              </a:spcAft>
              <a:defRPr/>
            </a:pPr>
            <a:endParaRPr kumimoji="0" lang="ko-KR" altLang="en-US"/>
          </a:p>
        </p:txBody>
      </p:sp>
      <p:pic>
        <p:nvPicPr>
          <p:cNvPr id="246787" name="Picture 3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425979" y="3411538"/>
            <a:ext cx="4950353" cy="228652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46788" name="Picture 4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407459" y="5773738"/>
            <a:ext cx="2266950" cy="2381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5" name="직사각형 14"/>
          <p:cNvSpPr/>
          <p:nvPr>
            <p:custDataLst>
              <p:tags r:id="rId2"/>
            </p:custDataLst>
          </p:nvPr>
        </p:nvSpPr>
        <p:spPr>
          <a:xfrm>
            <a:off x="907472" y="5794361"/>
            <a:ext cx="599594" cy="174638"/>
          </a:xfrm>
          <a:prstGeom prst="rect">
            <a:avLst/>
          </a:prstGeom>
          <a:noFill/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 latinLnBrk="0">
              <a:spcBef>
                <a:spcPts val="0"/>
              </a:spcBef>
              <a:spcAft>
                <a:spcPts val="0"/>
              </a:spcAft>
              <a:defRPr/>
            </a:pPr>
            <a:endParaRPr kumimoji="0" lang="ko-KR" altLang="en-US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82977" name="Group 33"/>
          <p:cNvGraphicFramePr>
            <a:graphicFrameLocks noGrp="1"/>
          </p:cNvGraphicFramePr>
          <p:nvPr/>
        </p:nvGraphicFramePr>
        <p:xfrm>
          <a:off x="344488" y="1295400"/>
          <a:ext cx="9215437" cy="5344160"/>
        </p:xfrm>
        <a:graphic>
          <a:graphicData uri="http://schemas.openxmlformats.org/drawingml/2006/table">
            <a:tbl>
              <a:tblPr/>
              <a:tblGrid>
                <a:gridCol w="5111750"/>
                <a:gridCol w="4103687"/>
              </a:tblGrid>
              <a:tr h="4149725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5. </a:t>
                      </a:r>
                      <a:r>
                        <a:rPr kumimoji="0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위탁 회수</a:t>
                      </a: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Sales Order </a:t>
                      </a:r>
                      <a:r>
                        <a:rPr kumimoji="0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등록</a:t>
                      </a:r>
                    </a:p>
                  </a:txBody>
                  <a:tcPr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* </a:t>
                      </a:r>
                      <a:r>
                        <a:rPr kumimoji="0" lang="ko-KR" altLang="en-US" sz="1200" b="1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판매오더</a:t>
                      </a:r>
                      <a:r>
                        <a:rPr kumimoji="0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생성 </a:t>
                      </a: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– </a:t>
                      </a:r>
                      <a:r>
                        <a:rPr kumimoji="0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초기 화면</a:t>
                      </a: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1) </a:t>
                      </a:r>
                      <a:r>
                        <a:rPr kumimoji="0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판매문서</a:t>
                      </a: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</a:t>
                      </a:r>
                      <a:r>
                        <a:rPr kumimoji="0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유형 입력 </a:t>
                      </a: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: ZKA2</a:t>
                      </a: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2) </a:t>
                      </a:r>
                      <a:r>
                        <a:rPr kumimoji="0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판매조직 입력</a:t>
                      </a: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: 1000</a:t>
                      </a: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3) </a:t>
                      </a:r>
                      <a:r>
                        <a:rPr kumimoji="0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유통경로 입력 </a:t>
                      </a: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: 10(Export) / 20(Local)</a:t>
                      </a: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4) </a:t>
                      </a:r>
                      <a:r>
                        <a:rPr kumimoji="0" lang="ko-KR" altLang="en-US" sz="1200" b="1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제품군</a:t>
                      </a:r>
                      <a:r>
                        <a:rPr kumimoji="0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입력 </a:t>
                      </a: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: 10</a:t>
                      </a: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5) </a:t>
                      </a:r>
                      <a:r>
                        <a:rPr kumimoji="0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사업장 입력 </a:t>
                      </a: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: 1000(</a:t>
                      </a:r>
                      <a:r>
                        <a:rPr kumimoji="0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수출 영업</a:t>
                      </a: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)</a:t>
                      </a: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6) </a:t>
                      </a:r>
                      <a:r>
                        <a:rPr kumimoji="0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영업그룹 입력 </a:t>
                      </a: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: </a:t>
                      </a:r>
                      <a:r>
                        <a:rPr kumimoji="0" lang="ko-KR" altLang="en-US" sz="1200" b="1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영업팀</a:t>
                      </a: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</a:t>
                      </a: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</a:t>
                      </a: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 Enter</a:t>
                      </a: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</a:t>
                      </a: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</a:t>
                      </a:r>
                      <a:endParaRPr kumimoji="0" lang="ko-KR" altLang="en-US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</a:t>
                      </a: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863600">
                <a:tc gridSpan="2"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ko-KR" sz="1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[Memo]</a:t>
                      </a:r>
                    </a:p>
                  </a:txBody>
                  <a:tcPr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</a:tr>
            </a:tbl>
          </a:graphicData>
        </a:graphic>
      </p:graphicFrame>
      <p:sp>
        <p:nvSpPr>
          <p:cNvPr id="130061" name="Line 8"/>
          <p:cNvSpPr>
            <a:spLocks noChangeShapeType="1"/>
          </p:cNvSpPr>
          <p:nvPr/>
        </p:nvSpPr>
        <p:spPr bwMode="auto">
          <a:xfrm>
            <a:off x="685800" y="1100138"/>
            <a:ext cx="0" cy="639762"/>
          </a:xfrm>
          <a:prstGeom prst="line">
            <a:avLst/>
          </a:prstGeom>
          <a:noFill/>
          <a:ln>
            <a:noFill/>
          </a:ln>
          <a:extLst>
            <a:ext uri="{909E8E84-426E-40DD-AFC4-6F175D3DCCD1}">
              <a14:hiddenFill xmlns="" xmlns:a14="http://schemas.microsoft.com/office/drawing/2010/main">
                <a:noFill/>
              </a14:hiddenFill>
            </a:ext>
            <a:ext uri="{91240B29-F687-4F45-9708-019B960494DF}">
              <a14:hiddenLine xmlns="" xmlns:a14="http://schemas.microsoft.com/office/drawing/2010/main" w="12700" cap="sq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/>
          <a:p>
            <a:endParaRPr lang="en-US" dirty="0">
              <a:ea typeface="맑은 고딕" pitchFamily="50" charset="-127"/>
            </a:endParaRPr>
          </a:p>
        </p:txBody>
      </p:sp>
      <p:graphicFrame>
        <p:nvGraphicFramePr>
          <p:cNvPr id="82958" name="Group 14"/>
          <p:cNvGraphicFramePr>
            <a:graphicFrameLocks noGrp="1"/>
          </p:cNvGraphicFramePr>
          <p:nvPr>
            <p:extLst>
              <p:ext uri="{D42A27DB-BD31-4B8C-83A1-F6EECF244321}">
                <p14:modId xmlns="" xmlns:p14="http://schemas.microsoft.com/office/powerpoint/2010/main" val="2828494873"/>
              </p:ext>
            </p:extLst>
          </p:nvPr>
        </p:nvGraphicFramePr>
        <p:xfrm>
          <a:off x="344488" y="493713"/>
          <a:ext cx="9217025" cy="717551"/>
        </p:xfrm>
        <a:graphic>
          <a:graphicData uri="http://schemas.openxmlformats.org/drawingml/2006/table">
            <a:tbl>
              <a:tblPr/>
              <a:tblGrid>
                <a:gridCol w="2944812"/>
                <a:gridCol w="6272213"/>
              </a:tblGrid>
              <a:tr h="22454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메뉴 경로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영업관리 </a:t>
                      </a: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&gt; </a:t>
                      </a: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판매관리 </a:t>
                      </a: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&gt; </a:t>
                      </a:r>
                      <a:r>
                        <a:rPr kumimoji="1" lang="ko-KR" altLang="en-US" sz="100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오더관리</a:t>
                      </a: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</a:t>
                      </a: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&gt; VA01</a:t>
                      </a:r>
                      <a:endParaRPr kumimoji="1" lang="ko-KR" altLang="en-US" sz="1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  <a:tr h="22454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트랜잭션 코드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VA01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  <a:tr h="268461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트랜잭션 명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</a:t>
                      </a:r>
                      <a:r>
                        <a:rPr kumimoji="1" lang="ko-KR" altLang="en-US" sz="100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판매오더</a:t>
                      </a: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생성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</a:tbl>
          </a:graphicData>
        </a:graphic>
      </p:graphicFrame>
      <p:pic>
        <p:nvPicPr>
          <p:cNvPr id="247811" name="Picture 3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405871" y="1723497"/>
            <a:ext cx="4962525" cy="30384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3" name="직사각형 12"/>
          <p:cNvSpPr/>
          <p:nvPr>
            <p:custDataLst>
              <p:tags r:id="rId1"/>
            </p:custDataLst>
          </p:nvPr>
        </p:nvSpPr>
        <p:spPr>
          <a:xfrm>
            <a:off x="1999667" y="2754824"/>
            <a:ext cx="582666" cy="284710"/>
          </a:xfrm>
          <a:prstGeom prst="rect">
            <a:avLst/>
          </a:prstGeom>
          <a:noFill/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 latinLnBrk="0">
              <a:spcBef>
                <a:spcPts val="0"/>
              </a:spcBef>
              <a:spcAft>
                <a:spcPts val="0"/>
              </a:spcAft>
              <a:defRPr/>
            </a:pPr>
            <a:endParaRPr kumimoji="0" lang="ko-KR" altLang="en-US"/>
          </a:p>
        </p:txBody>
      </p:sp>
      <p:sp>
        <p:nvSpPr>
          <p:cNvPr id="14" name="직사각형 13"/>
          <p:cNvSpPr/>
          <p:nvPr>
            <p:custDataLst>
              <p:tags r:id="rId2"/>
            </p:custDataLst>
          </p:nvPr>
        </p:nvSpPr>
        <p:spPr>
          <a:xfrm>
            <a:off x="2033533" y="3296691"/>
            <a:ext cx="582666" cy="1283776"/>
          </a:xfrm>
          <a:prstGeom prst="rect">
            <a:avLst/>
          </a:prstGeom>
          <a:noFill/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 latinLnBrk="0">
              <a:spcBef>
                <a:spcPts val="0"/>
              </a:spcBef>
              <a:spcAft>
                <a:spcPts val="0"/>
              </a:spcAft>
              <a:defRPr/>
            </a:pPr>
            <a:endParaRPr kumimoji="0" lang="ko-KR" altLang="en-US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82977" name="Group 33"/>
          <p:cNvGraphicFramePr>
            <a:graphicFrameLocks noGrp="1"/>
          </p:cNvGraphicFramePr>
          <p:nvPr/>
        </p:nvGraphicFramePr>
        <p:xfrm>
          <a:off x="344488" y="1295400"/>
          <a:ext cx="9215437" cy="5013325"/>
        </p:xfrm>
        <a:graphic>
          <a:graphicData uri="http://schemas.openxmlformats.org/drawingml/2006/table">
            <a:tbl>
              <a:tblPr/>
              <a:tblGrid>
                <a:gridCol w="5111750"/>
                <a:gridCol w="4103687"/>
              </a:tblGrid>
              <a:tr h="4149725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ko-KR" altLang="en-US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* </a:t>
                      </a:r>
                      <a:r>
                        <a:rPr kumimoji="0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참조하여 생성 </a:t>
                      </a: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</a:t>
                      </a:r>
                      <a:r>
                        <a:rPr kumimoji="0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대금 청구문서에 위탁반품 오더의 대금청구문서</a:t>
                      </a: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number</a:t>
                      </a:r>
                      <a:r>
                        <a:rPr kumimoji="0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를 기재하고            </a:t>
                      </a:r>
                      <a:r>
                        <a:rPr kumimoji="0" lang="ko-KR" altLang="en-US" sz="1200" b="1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를</a:t>
                      </a:r>
                      <a:r>
                        <a:rPr kumimoji="0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클릭한다</a:t>
                      </a: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.</a:t>
                      </a:r>
                      <a:r>
                        <a:rPr kumimoji="0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 </a:t>
                      </a: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</a:t>
                      </a:r>
                      <a:endParaRPr kumimoji="0" lang="ko-KR" altLang="en-US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</a:t>
                      </a: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863600">
                <a:tc gridSpan="2"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ko-KR" sz="1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[Memo]</a:t>
                      </a:r>
                    </a:p>
                  </a:txBody>
                  <a:tcPr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</a:tr>
            </a:tbl>
          </a:graphicData>
        </a:graphic>
      </p:graphicFrame>
      <p:sp>
        <p:nvSpPr>
          <p:cNvPr id="130061" name="Line 8"/>
          <p:cNvSpPr>
            <a:spLocks noChangeShapeType="1"/>
          </p:cNvSpPr>
          <p:nvPr/>
        </p:nvSpPr>
        <p:spPr bwMode="auto">
          <a:xfrm>
            <a:off x="685800" y="1100138"/>
            <a:ext cx="0" cy="639762"/>
          </a:xfrm>
          <a:prstGeom prst="line">
            <a:avLst/>
          </a:prstGeom>
          <a:noFill/>
          <a:ln>
            <a:noFill/>
          </a:ln>
          <a:extLst>
            <a:ext uri="{909E8E84-426E-40DD-AFC4-6F175D3DCCD1}">
              <a14:hiddenFill xmlns="" xmlns:a14="http://schemas.microsoft.com/office/drawing/2010/main">
                <a:noFill/>
              </a14:hiddenFill>
            </a:ext>
            <a:ext uri="{91240B29-F687-4F45-9708-019B960494DF}">
              <a14:hiddenLine xmlns="" xmlns:a14="http://schemas.microsoft.com/office/drawing/2010/main" w="12700" cap="sq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/>
          <a:p>
            <a:endParaRPr lang="en-US" dirty="0">
              <a:ea typeface="맑은 고딕" pitchFamily="50" charset="-127"/>
            </a:endParaRPr>
          </a:p>
        </p:txBody>
      </p:sp>
      <p:graphicFrame>
        <p:nvGraphicFramePr>
          <p:cNvPr id="82958" name="Group 14"/>
          <p:cNvGraphicFramePr>
            <a:graphicFrameLocks noGrp="1"/>
          </p:cNvGraphicFramePr>
          <p:nvPr>
            <p:extLst>
              <p:ext uri="{D42A27DB-BD31-4B8C-83A1-F6EECF244321}">
                <p14:modId xmlns="" xmlns:p14="http://schemas.microsoft.com/office/powerpoint/2010/main" val="2828494873"/>
              </p:ext>
            </p:extLst>
          </p:nvPr>
        </p:nvGraphicFramePr>
        <p:xfrm>
          <a:off x="344488" y="493713"/>
          <a:ext cx="9217025" cy="717551"/>
        </p:xfrm>
        <a:graphic>
          <a:graphicData uri="http://schemas.openxmlformats.org/drawingml/2006/table">
            <a:tbl>
              <a:tblPr/>
              <a:tblGrid>
                <a:gridCol w="2944812"/>
                <a:gridCol w="6272213"/>
              </a:tblGrid>
              <a:tr h="22454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메뉴 경로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영업관리 </a:t>
                      </a: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&gt; </a:t>
                      </a: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판매관리 </a:t>
                      </a: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&gt; </a:t>
                      </a:r>
                      <a:r>
                        <a:rPr kumimoji="1" lang="ko-KR" altLang="en-US" sz="100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오더관리</a:t>
                      </a: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</a:t>
                      </a: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&gt; VA01</a:t>
                      </a:r>
                      <a:endParaRPr kumimoji="1" lang="ko-KR" altLang="en-US" sz="1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  <a:tr h="22454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트랜잭션 코드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VA01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  <a:tr h="268461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트랜잭션 명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</a:t>
                      </a:r>
                      <a:r>
                        <a:rPr kumimoji="1" lang="ko-KR" altLang="en-US" sz="100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판매오더</a:t>
                      </a: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생성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</a:tbl>
          </a:graphicData>
        </a:graphic>
      </p:graphicFrame>
      <p:pic>
        <p:nvPicPr>
          <p:cNvPr id="248834" name="Picture 2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424390" y="1396999"/>
            <a:ext cx="4951942" cy="397086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48835" name="Picture 3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7055908" y="2080683"/>
            <a:ext cx="552450" cy="1905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8" name="직사각형 7"/>
          <p:cNvSpPr/>
          <p:nvPr>
            <p:custDataLst>
              <p:tags r:id="rId1"/>
            </p:custDataLst>
          </p:nvPr>
        </p:nvSpPr>
        <p:spPr>
          <a:xfrm>
            <a:off x="1804938" y="2032002"/>
            <a:ext cx="1039863" cy="245534"/>
          </a:xfrm>
          <a:prstGeom prst="rect">
            <a:avLst/>
          </a:prstGeom>
          <a:noFill/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 latinLnBrk="0">
              <a:spcBef>
                <a:spcPts val="0"/>
              </a:spcBef>
              <a:spcAft>
                <a:spcPts val="0"/>
              </a:spcAft>
              <a:defRPr/>
            </a:pPr>
            <a:endParaRPr kumimoji="0" lang="ko-KR" altLang="en-US"/>
          </a:p>
        </p:txBody>
      </p:sp>
      <p:sp>
        <p:nvSpPr>
          <p:cNvPr id="9" name="직사각형 8"/>
          <p:cNvSpPr/>
          <p:nvPr>
            <p:custDataLst>
              <p:tags r:id="rId2"/>
            </p:custDataLst>
          </p:nvPr>
        </p:nvSpPr>
        <p:spPr>
          <a:xfrm>
            <a:off x="3972406" y="5080001"/>
            <a:ext cx="658862" cy="279398"/>
          </a:xfrm>
          <a:prstGeom prst="rect">
            <a:avLst/>
          </a:prstGeom>
          <a:noFill/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 latinLnBrk="0">
              <a:spcBef>
                <a:spcPts val="0"/>
              </a:spcBef>
              <a:spcAft>
                <a:spcPts val="0"/>
              </a:spcAft>
              <a:defRPr/>
            </a:pPr>
            <a:endParaRPr kumimoji="0" lang="ko-KR" altLang="en-US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82977" name="Group 33"/>
          <p:cNvGraphicFramePr>
            <a:graphicFrameLocks noGrp="1"/>
          </p:cNvGraphicFramePr>
          <p:nvPr/>
        </p:nvGraphicFramePr>
        <p:xfrm>
          <a:off x="344488" y="1295400"/>
          <a:ext cx="9215437" cy="5013325"/>
        </p:xfrm>
        <a:graphic>
          <a:graphicData uri="http://schemas.openxmlformats.org/drawingml/2006/table">
            <a:tbl>
              <a:tblPr/>
              <a:tblGrid>
                <a:gridCol w="5111750"/>
                <a:gridCol w="4103687"/>
              </a:tblGrid>
              <a:tr h="4149725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ko-KR" altLang="en-US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* </a:t>
                      </a:r>
                      <a:r>
                        <a:rPr kumimoji="0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생성 반품</a:t>
                      </a: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: </a:t>
                      </a:r>
                      <a:r>
                        <a:rPr kumimoji="0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개요</a:t>
                      </a: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</a:t>
                      </a: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1) PO </a:t>
                      </a:r>
                      <a:r>
                        <a:rPr kumimoji="0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번호 입력</a:t>
                      </a: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2) PO</a:t>
                      </a:r>
                      <a:r>
                        <a:rPr kumimoji="0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일자 입력</a:t>
                      </a: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3) </a:t>
                      </a:r>
                      <a:r>
                        <a:rPr kumimoji="0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납품요청일 입력</a:t>
                      </a: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4) </a:t>
                      </a:r>
                      <a:r>
                        <a:rPr kumimoji="0" lang="ko-KR" altLang="en-US" sz="1200" b="1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오더사유</a:t>
                      </a:r>
                      <a:r>
                        <a:rPr kumimoji="0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선택</a:t>
                      </a: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</a:t>
                      </a: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5) </a:t>
                      </a:r>
                      <a:r>
                        <a:rPr kumimoji="0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저장 후 하단에서 생성된 </a:t>
                      </a:r>
                      <a:r>
                        <a:rPr kumimoji="0" lang="ko-KR" altLang="en-US" sz="1200" b="1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회수오더</a:t>
                      </a:r>
                      <a:r>
                        <a:rPr kumimoji="0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</a:t>
                      </a: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number</a:t>
                      </a:r>
                      <a:r>
                        <a:rPr kumimoji="0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를 </a:t>
                      </a: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    </a:t>
                      </a:r>
                      <a:r>
                        <a:rPr kumimoji="0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확인한다</a:t>
                      </a: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. </a:t>
                      </a: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</a:t>
                      </a:r>
                      <a:endParaRPr kumimoji="0" lang="ko-KR" altLang="en-US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</a:t>
                      </a: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863600">
                <a:tc gridSpan="2"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ko-KR" sz="1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[Memo]</a:t>
                      </a:r>
                      <a:endParaRPr kumimoji="0" lang="en-US" altLang="ko-KR" sz="1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</a:tr>
            </a:tbl>
          </a:graphicData>
        </a:graphic>
      </p:graphicFrame>
      <p:sp>
        <p:nvSpPr>
          <p:cNvPr id="130061" name="Line 8"/>
          <p:cNvSpPr>
            <a:spLocks noChangeShapeType="1"/>
          </p:cNvSpPr>
          <p:nvPr/>
        </p:nvSpPr>
        <p:spPr bwMode="auto">
          <a:xfrm>
            <a:off x="685800" y="1100138"/>
            <a:ext cx="0" cy="639762"/>
          </a:xfrm>
          <a:prstGeom prst="line">
            <a:avLst/>
          </a:prstGeom>
          <a:noFill/>
          <a:ln>
            <a:noFill/>
          </a:ln>
          <a:extLst>
            <a:ext uri="{909E8E84-426E-40DD-AFC4-6F175D3DCCD1}">
              <a14:hiddenFill xmlns="" xmlns:a14="http://schemas.microsoft.com/office/drawing/2010/main">
                <a:noFill/>
              </a14:hiddenFill>
            </a:ext>
            <a:ext uri="{91240B29-F687-4F45-9708-019B960494DF}">
              <a14:hiddenLine xmlns="" xmlns:a14="http://schemas.microsoft.com/office/drawing/2010/main" w="12700" cap="sq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/>
          <a:p>
            <a:endParaRPr lang="en-US" dirty="0">
              <a:ea typeface="맑은 고딕" pitchFamily="50" charset="-127"/>
            </a:endParaRPr>
          </a:p>
        </p:txBody>
      </p:sp>
      <p:graphicFrame>
        <p:nvGraphicFramePr>
          <p:cNvPr id="82958" name="Group 14"/>
          <p:cNvGraphicFramePr>
            <a:graphicFrameLocks noGrp="1"/>
          </p:cNvGraphicFramePr>
          <p:nvPr>
            <p:extLst>
              <p:ext uri="{D42A27DB-BD31-4B8C-83A1-F6EECF244321}">
                <p14:modId xmlns="" xmlns:p14="http://schemas.microsoft.com/office/powerpoint/2010/main" val="2828494873"/>
              </p:ext>
            </p:extLst>
          </p:nvPr>
        </p:nvGraphicFramePr>
        <p:xfrm>
          <a:off x="344488" y="493713"/>
          <a:ext cx="9217025" cy="717551"/>
        </p:xfrm>
        <a:graphic>
          <a:graphicData uri="http://schemas.openxmlformats.org/drawingml/2006/table">
            <a:tbl>
              <a:tblPr/>
              <a:tblGrid>
                <a:gridCol w="2944812"/>
                <a:gridCol w="6272213"/>
              </a:tblGrid>
              <a:tr h="22454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메뉴 경로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영업관리 </a:t>
                      </a: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&gt; </a:t>
                      </a: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판매관리 </a:t>
                      </a: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&gt; </a:t>
                      </a:r>
                      <a:r>
                        <a:rPr kumimoji="1" lang="ko-KR" altLang="en-US" sz="100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오더관리</a:t>
                      </a: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</a:t>
                      </a: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&gt; VA01</a:t>
                      </a:r>
                      <a:endParaRPr kumimoji="1" lang="ko-KR" altLang="en-US" sz="1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  <a:tr h="22454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트랜잭션 코드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VA01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  <a:tr h="268461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트랜잭션 명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</a:t>
                      </a:r>
                      <a:r>
                        <a:rPr kumimoji="1" lang="ko-KR" altLang="en-US" sz="100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판매오더</a:t>
                      </a: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생성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</a:tbl>
          </a:graphicData>
        </a:graphic>
      </p:graphicFrame>
      <p:pic>
        <p:nvPicPr>
          <p:cNvPr id="239619" name="Picture 3"/>
          <p:cNvPicPr>
            <a:picLocks noChangeAspect="1" noChangeArrowheads="1"/>
          </p:cNvPicPr>
          <p:nvPr/>
        </p:nvPicPr>
        <p:blipFill>
          <a:blip r:embed="rId7" cstate="print"/>
          <a:srcRect/>
          <a:stretch>
            <a:fillRect/>
          </a:stretch>
        </p:blipFill>
        <p:spPr bwMode="auto">
          <a:xfrm>
            <a:off x="5439833" y="5206999"/>
            <a:ext cx="1752600" cy="57573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49858" name="Picture 2"/>
          <p:cNvPicPr>
            <a:picLocks noChangeAspect="1" noChangeArrowheads="1"/>
          </p:cNvPicPr>
          <p:nvPr/>
        </p:nvPicPr>
        <p:blipFill>
          <a:blip r:embed="rId8" cstate="print"/>
          <a:srcRect/>
          <a:stretch>
            <a:fillRect/>
          </a:stretch>
        </p:blipFill>
        <p:spPr bwMode="auto">
          <a:xfrm>
            <a:off x="394757" y="1379008"/>
            <a:ext cx="4981575" cy="443759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5" name="직사각형 14"/>
          <p:cNvSpPr/>
          <p:nvPr>
            <p:custDataLst>
              <p:tags r:id="rId1"/>
            </p:custDataLst>
          </p:nvPr>
        </p:nvSpPr>
        <p:spPr>
          <a:xfrm>
            <a:off x="865133" y="2593957"/>
            <a:ext cx="650399" cy="250842"/>
          </a:xfrm>
          <a:prstGeom prst="rect">
            <a:avLst/>
          </a:prstGeom>
          <a:noFill/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 latinLnBrk="0">
              <a:spcBef>
                <a:spcPts val="0"/>
              </a:spcBef>
              <a:spcAft>
                <a:spcPts val="0"/>
              </a:spcAft>
              <a:defRPr/>
            </a:pPr>
            <a:endParaRPr kumimoji="0" lang="ko-KR" altLang="en-US"/>
          </a:p>
        </p:txBody>
      </p:sp>
      <p:sp>
        <p:nvSpPr>
          <p:cNvPr id="16" name="직사각형 15"/>
          <p:cNvSpPr/>
          <p:nvPr>
            <p:custDataLst>
              <p:tags r:id="rId2"/>
            </p:custDataLst>
          </p:nvPr>
        </p:nvSpPr>
        <p:spPr>
          <a:xfrm>
            <a:off x="2473799" y="2577023"/>
            <a:ext cx="650399" cy="250842"/>
          </a:xfrm>
          <a:prstGeom prst="rect">
            <a:avLst/>
          </a:prstGeom>
          <a:noFill/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 latinLnBrk="0">
              <a:spcBef>
                <a:spcPts val="0"/>
              </a:spcBef>
              <a:spcAft>
                <a:spcPts val="0"/>
              </a:spcAft>
              <a:defRPr/>
            </a:pPr>
            <a:endParaRPr kumimoji="0" lang="ko-KR" altLang="en-US"/>
          </a:p>
        </p:txBody>
      </p:sp>
      <p:sp>
        <p:nvSpPr>
          <p:cNvPr id="17" name="직사각형 16"/>
          <p:cNvSpPr/>
          <p:nvPr>
            <p:custDataLst>
              <p:tags r:id="rId3"/>
            </p:custDataLst>
          </p:nvPr>
        </p:nvSpPr>
        <p:spPr>
          <a:xfrm>
            <a:off x="1212266" y="3364423"/>
            <a:ext cx="650399" cy="250842"/>
          </a:xfrm>
          <a:prstGeom prst="rect">
            <a:avLst/>
          </a:prstGeom>
          <a:noFill/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 latinLnBrk="0">
              <a:spcBef>
                <a:spcPts val="0"/>
              </a:spcBef>
              <a:spcAft>
                <a:spcPts val="0"/>
              </a:spcAft>
              <a:defRPr/>
            </a:pPr>
            <a:endParaRPr kumimoji="0" lang="ko-KR" altLang="en-US"/>
          </a:p>
        </p:txBody>
      </p:sp>
      <p:sp>
        <p:nvSpPr>
          <p:cNvPr id="18" name="직사각형 17"/>
          <p:cNvSpPr/>
          <p:nvPr>
            <p:custDataLst>
              <p:tags r:id="rId4"/>
            </p:custDataLst>
          </p:nvPr>
        </p:nvSpPr>
        <p:spPr>
          <a:xfrm>
            <a:off x="1034467" y="4355024"/>
            <a:ext cx="1344666" cy="216976"/>
          </a:xfrm>
          <a:prstGeom prst="rect">
            <a:avLst/>
          </a:prstGeom>
          <a:noFill/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 latinLnBrk="0">
              <a:spcBef>
                <a:spcPts val="0"/>
              </a:spcBef>
              <a:spcAft>
                <a:spcPts val="0"/>
              </a:spcAft>
              <a:defRPr/>
            </a:pPr>
            <a:endParaRPr kumimoji="0" lang="ko-KR" altLang="en-US"/>
          </a:p>
        </p:txBody>
      </p:sp>
      <p:pic>
        <p:nvPicPr>
          <p:cNvPr id="249859" name="Picture 3"/>
          <p:cNvPicPr>
            <a:picLocks noChangeAspect="1" noChangeArrowheads="1"/>
          </p:cNvPicPr>
          <p:nvPr/>
        </p:nvPicPr>
        <p:blipFill>
          <a:blip r:embed="rId9" cstate="print"/>
          <a:srcRect/>
          <a:stretch>
            <a:fillRect/>
          </a:stretch>
        </p:blipFill>
        <p:spPr bwMode="auto">
          <a:xfrm>
            <a:off x="442384" y="5938308"/>
            <a:ext cx="3009900" cy="2476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0" name="직사각형 19"/>
          <p:cNvSpPr/>
          <p:nvPr>
            <p:custDataLst>
              <p:tags r:id="rId5"/>
            </p:custDataLst>
          </p:nvPr>
        </p:nvSpPr>
        <p:spPr>
          <a:xfrm>
            <a:off x="1567867" y="5963692"/>
            <a:ext cx="616533" cy="225442"/>
          </a:xfrm>
          <a:prstGeom prst="rect">
            <a:avLst/>
          </a:prstGeom>
          <a:noFill/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 latinLnBrk="0">
              <a:spcBef>
                <a:spcPts val="0"/>
              </a:spcBef>
              <a:spcAft>
                <a:spcPts val="0"/>
              </a:spcAft>
              <a:defRPr/>
            </a:pPr>
            <a:endParaRPr kumimoji="0" lang="ko-KR" altLang="en-US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82977" name="Group 33"/>
          <p:cNvGraphicFramePr>
            <a:graphicFrameLocks noGrp="1"/>
          </p:cNvGraphicFramePr>
          <p:nvPr/>
        </p:nvGraphicFramePr>
        <p:xfrm>
          <a:off x="344488" y="1295400"/>
          <a:ext cx="9215437" cy="5013325"/>
        </p:xfrm>
        <a:graphic>
          <a:graphicData uri="http://schemas.openxmlformats.org/drawingml/2006/table">
            <a:tbl>
              <a:tblPr/>
              <a:tblGrid>
                <a:gridCol w="5111750"/>
                <a:gridCol w="4103687"/>
              </a:tblGrid>
              <a:tr h="4149725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6. </a:t>
                      </a:r>
                      <a:r>
                        <a:rPr kumimoji="0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위탁회수 </a:t>
                      </a: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Delivery </a:t>
                      </a:r>
                      <a:r>
                        <a:rPr kumimoji="0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생성</a:t>
                      </a:r>
                    </a:p>
                  </a:txBody>
                  <a:tcPr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* </a:t>
                      </a:r>
                      <a:r>
                        <a:rPr kumimoji="0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오더를 참조하여 아웃바운드 납품 생성</a:t>
                      </a: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1) </a:t>
                      </a:r>
                      <a:r>
                        <a:rPr kumimoji="0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출하 지점 입력</a:t>
                      </a: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2) </a:t>
                      </a:r>
                      <a:r>
                        <a:rPr kumimoji="0" lang="ko-KR" altLang="en-US" sz="1200" b="1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판매오더</a:t>
                      </a:r>
                      <a:r>
                        <a:rPr kumimoji="0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데이터 상의 선택일 </a:t>
                      </a: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&amp; </a:t>
                      </a:r>
                      <a:r>
                        <a:rPr kumimoji="0" lang="ko-KR" altLang="en-US" sz="1200" b="1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위탁품</a:t>
                      </a:r>
                      <a:r>
                        <a:rPr kumimoji="0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회수 오더 </a:t>
                      </a: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number </a:t>
                      </a:r>
                      <a:r>
                        <a:rPr kumimoji="0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입력</a:t>
                      </a: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Enter</a:t>
                      </a: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</a:t>
                      </a:r>
                      <a:endParaRPr kumimoji="0" lang="ko-KR" altLang="en-US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</a:t>
                      </a: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863600">
                <a:tc gridSpan="2"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ko-KR" sz="1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[Memo]</a:t>
                      </a:r>
                    </a:p>
                  </a:txBody>
                  <a:tcPr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</a:tr>
            </a:tbl>
          </a:graphicData>
        </a:graphic>
      </p:graphicFrame>
      <p:sp>
        <p:nvSpPr>
          <p:cNvPr id="130061" name="Line 8"/>
          <p:cNvSpPr>
            <a:spLocks noChangeShapeType="1"/>
          </p:cNvSpPr>
          <p:nvPr/>
        </p:nvSpPr>
        <p:spPr bwMode="auto">
          <a:xfrm>
            <a:off x="685800" y="1100138"/>
            <a:ext cx="0" cy="639762"/>
          </a:xfrm>
          <a:prstGeom prst="line">
            <a:avLst/>
          </a:prstGeom>
          <a:noFill/>
          <a:ln>
            <a:noFill/>
          </a:ln>
          <a:extLst>
            <a:ext uri="{909E8E84-426E-40DD-AFC4-6F175D3DCCD1}">
              <a14:hiddenFill xmlns="" xmlns:a14="http://schemas.microsoft.com/office/drawing/2010/main">
                <a:noFill/>
              </a14:hiddenFill>
            </a:ext>
            <a:ext uri="{91240B29-F687-4F45-9708-019B960494DF}">
              <a14:hiddenLine xmlns="" xmlns:a14="http://schemas.microsoft.com/office/drawing/2010/main" w="12700" cap="sq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/>
          <a:p>
            <a:endParaRPr lang="en-US" dirty="0">
              <a:ea typeface="맑은 고딕" pitchFamily="50" charset="-127"/>
            </a:endParaRPr>
          </a:p>
        </p:txBody>
      </p:sp>
      <p:graphicFrame>
        <p:nvGraphicFramePr>
          <p:cNvPr id="82958" name="Group 14"/>
          <p:cNvGraphicFramePr>
            <a:graphicFrameLocks noGrp="1"/>
          </p:cNvGraphicFramePr>
          <p:nvPr>
            <p:extLst>
              <p:ext uri="{D42A27DB-BD31-4B8C-83A1-F6EECF244321}">
                <p14:modId xmlns="" xmlns:p14="http://schemas.microsoft.com/office/powerpoint/2010/main" val="2828494873"/>
              </p:ext>
            </p:extLst>
          </p:nvPr>
        </p:nvGraphicFramePr>
        <p:xfrm>
          <a:off x="344488" y="493713"/>
          <a:ext cx="9217025" cy="717551"/>
        </p:xfrm>
        <a:graphic>
          <a:graphicData uri="http://schemas.openxmlformats.org/drawingml/2006/table">
            <a:tbl>
              <a:tblPr/>
              <a:tblGrid>
                <a:gridCol w="2944812"/>
                <a:gridCol w="6272213"/>
              </a:tblGrid>
              <a:tr h="22454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메뉴 경로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</a:t>
                      </a: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영업관리 </a:t>
                      </a: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&gt; </a:t>
                      </a: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판매관리 </a:t>
                      </a: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&gt; </a:t>
                      </a: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납품관리 </a:t>
                      </a: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&gt; </a:t>
                      </a:r>
                      <a:r>
                        <a:rPr kumimoji="1" lang="ko-KR" altLang="en-US" sz="100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배송오더</a:t>
                      </a: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</a:t>
                      </a: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&gt; VL01N</a:t>
                      </a:r>
                      <a:endParaRPr kumimoji="1" lang="ko-KR" altLang="en-US" sz="1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  <a:tr h="22454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트랜잭션 코드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VL01N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  <a:tr h="268461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트랜잭션 명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</a:t>
                      </a:r>
                      <a:r>
                        <a:rPr kumimoji="1" lang="ko-KR" altLang="en-US" sz="100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오더참조로</a:t>
                      </a: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아웃바운드 납품생성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</a:tbl>
          </a:graphicData>
        </a:graphic>
      </p:graphicFrame>
      <p:pic>
        <p:nvPicPr>
          <p:cNvPr id="250882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437091" y="1619251"/>
            <a:ext cx="4939242" cy="353694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82977" name="Group 33"/>
          <p:cNvGraphicFramePr>
            <a:graphicFrameLocks noGrp="1"/>
          </p:cNvGraphicFramePr>
          <p:nvPr/>
        </p:nvGraphicFramePr>
        <p:xfrm>
          <a:off x="344488" y="1295400"/>
          <a:ext cx="9215437" cy="5161280"/>
        </p:xfrm>
        <a:graphic>
          <a:graphicData uri="http://schemas.openxmlformats.org/drawingml/2006/table">
            <a:tbl>
              <a:tblPr/>
              <a:tblGrid>
                <a:gridCol w="5111750"/>
                <a:gridCol w="4103687"/>
              </a:tblGrid>
              <a:tr h="4149725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ko-KR" altLang="en-US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charset="0"/>
                        <a:buNone/>
                        <a:tabLst/>
                      </a:pP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* </a:t>
                      </a:r>
                      <a:r>
                        <a:rPr kumimoji="0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상단의 이동 </a:t>
                      </a: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&gt; </a:t>
                      </a:r>
                      <a:r>
                        <a:rPr kumimoji="0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헤더 </a:t>
                      </a: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&gt; </a:t>
                      </a:r>
                      <a:r>
                        <a:rPr kumimoji="0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선적으로 이동 후 출하유형에서</a:t>
                      </a: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charset="0"/>
                        <a:buNone/>
                        <a:tabLst/>
                      </a:pPr>
                      <a:r>
                        <a:rPr kumimoji="0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  실물반품인지 전산반품인지 선택</a:t>
                      </a: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  </a:t>
                      </a:r>
                      <a:r>
                        <a:rPr kumimoji="0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저장</a:t>
                      </a: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</a:t>
                      </a:r>
                      <a:r>
                        <a:rPr kumimoji="0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후 생성된 반품 </a:t>
                      </a: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number </a:t>
                      </a:r>
                      <a:r>
                        <a:rPr kumimoji="0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확인</a:t>
                      </a: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charset="0"/>
                        <a:buNone/>
                        <a:tabLst/>
                      </a:pP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* </a:t>
                      </a:r>
                      <a:r>
                        <a:rPr kumimoji="0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실물반품일 경우 배송 요청</a:t>
                      </a: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, </a:t>
                      </a:r>
                      <a:r>
                        <a:rPr kumimoji="0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확정 </a:t>
                      </a: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Process </a:t>
                      </a:r>
                      <a:r>
                        <a:rPr kumimoji="0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후</a:t>
                      </a: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charset="0"/>
                        <a:buNone/>
                        <a:tabLst/>
                      </a:pP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Good Issue </a:t>
                      </a:r>
                      <a:r>
                        <a:rPr kumimoji="0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자동 생성</a:t>
                      </a: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(Batch Job 18:30 / 21:00)</a:t>
                      </a: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charset="0"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charset="0"/>
                        <a:buNone/>
                        <a:tabLst/>
                      </a:pP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* Billing </a:t>
                      </a:r>
                      <a:r>
                        <a:rPr kumimoji="0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자동 생성</a:t>
                      </a: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(Batch Job : 22:00) </a:t>
                      </a:r>
                      <a:r>
                        <a:rPr kumimoji="0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</a:t>
                      </a: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</a:t>
                      </a:r>
                      <a:endParaRPr kumimoji="0" lang="ko-KR" altLang="en-US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</a:t>
                      </a: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863600">
                <a:tc gridSpan="2"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ko-KR" sz="1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[Memo]</a:t>
                      </a:r>
                    </a:p>
                  </a:txBody>
                  <a:tcPr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</a:tr>
            </a:tbl>
          </a:graphicData>
        </a:graphic>
      </p:graphicFrame>
      <p:sp>
        <p:nvSpPr>
          <p:cNvPr id="130061" name="Line 8"/>
          <p:cNvSpPr>
            <a:spLocks noChangeShapeType="1"/>
          </p:cNvSpPr>
          <p:nvPr/>
        </p:nvSpPr>
        <p:spPr bwMode="auto">
          <a:xfrm>
            <a:off x="685800" y="1100138"/>
            <a:ext cx="0" cy="639762"/>
          </a:xfrm>
          <a:prstGeom prst="line">
            <a:avLst/>
          </a:prstGeom>
          <a:noFill/>
          <a:ln>
            <a:noFill/>
          </a:ln>
          <a:extLst>
            <a:ext uri="{909E8E84-426E-40DD-AFC4-6F175D3DCCD1}">
              <a14:hiddenFill xmlns="" xmlns:a14="http://schemas.microsoft.com/office/drawing/2010/main">
                <a:noFill/>
              </a14:hiddenFill>
            </a:ext>
            <a:ext uri="{91240B29-F687-4F45-9708-019B960494DF}">
              <a14:hiddenLine xmlns="" xmlns:a14="http://schemas.microsoft.com/office/drawing/2010/main" w="12700" cap="sq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/>
          <a:p>
            <a:endParaRPr lang="en-US" dirty="0">
              <a:ea typeface="맑은 고딕" pitchFamily="50" charset="-127"/>
            </a:endParaRPr>
          </a:p>
        </p:txBody>
      </p:sp>
      <p:graphicFrame>
        <p:nvGraphicFramePr>
          <p:cNvPr id="82958" name="Group 14"/>
          <p:cNvGraphicFramePr>
            <a:graphicFrameLocks noGrp="1"/>
          </p:cNvGraphicFramePr>
          <p:nvPr>
            <p:extLst>
              <p:ext uri="{D42A27DB-BD31-4B8C-83A1-F6EECF244321}">
                <p14:modId xmlns="" xmlns:p14="http://schemas.microsoft.com/office/powerpoint/2010/main" val="2828494873"/>
              </p:ext>
            </p:extLst>
          </p:nvPr>
        </p:nvGraphicFramePr>
        <p:xfrm>
          <a:off x="344488" y="493713"/>
          <a:ext cx="9217025" cy="717551"/>
        </p:xfrm>
        <a:graphic>
          <a:graphicData uri="http://schemas.openxmlformats.org/drawingml/2006/table">
            <a:tbl>
              <a:tblPr/>
              <a:tblGrid>
                <a:gridCol w="2944812"/>
                <a:gridCol w="6272213"/>
              </a:tblGrid>
              <a:tr h="22454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메뉴 경로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</a:t>
                      </a: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영업관리 </a:t>
                      </a: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&gt; </a:t>
                      </a: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판매관리 </a:t>
                      </a: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&gt; </a:t>
                      </a: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납품관리 </a:t>
                      </a: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&gt; </a:t>
                      </a:r>
                      <a:r>
                        <a:rPr kumimoji="1" lang="ko-KR" altLang="en-US" sz="100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배송오더</a:t>
                      </a: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</a:t>
                      </a: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&gt; VL01N</a:t>
                      </a:r>
                      <a:endParaRPr kumimoji="1" lang="ko-KR" altLang="en-US" sz="1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  <a:tr h="22454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트랜잭션 코드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VL01N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  <a:tr h="268461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트랜잭션 명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</a:t>
                      </a:r>
                      <a:r>
                        <a:rPr kumimoji="1" lang="ko-KR" altLang="en-US" sz="100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오더참조로</a:t>
                      </a: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아웃바운드 납품생성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</a:tbl>
          </a:graphicData>
        </a:graphic>
      </p:graphicFrame>
      <p:pic>
        <p:nvPicPr>
          <p:cNvPr id="240642" name="Picture 2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418042" y="1354668"/>
            <a:ext cx="4966758" cy="445346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40643" name="Picture 3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5623984" y="4914900"/>
            <a:ext cx="929216" cy="80856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7" name="직사각형 6"/>
          <p:cNvSpPr/>
          <p:nvPr>
            <p:custDataLst>
              <p:tags r:id="rId1"/>
            </p:custDataLst>
          </p:nvPr>
        </p:nvSpPr>
        <p:spPr>
          <a:xfrm>
            <a:off x="3083404" y="4837633"/>
            <a:ext cx="1039863" cy="149237"/>
          </a:xfrm>
          <a:prstGeom prst="rect">
            <a:avLst/>
          </a:prstGeom>
          <a:noFill/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 latinLnBrk="0">
              <a:spcBef>
                <a:spcPts val="0"/>
              </a:spcBef>
              <a:spcAft>
                <a:spcPts val="0"/>
              </a:spcAft>
              <a:defRPr/>
            </a:pPr>
            <a:endParaRPr kumimoji="0" lang="ko-KR" altLang="en-US"/>
          </a:p>
        </p:txBody>
      </p:sp>
      <p:cxnSp>
        <p:nvCxnSpPr>
          <p:cNvPr id="8" name="직선 화살표 연결선 7"/>
          <p:cNvCxnSpPr>
            <a:stCxn id="7" idx="3"/>
            <a:endCxn id="240643" idx="1"/>
          </p:cNvCxnSpPr>
          <p:nvPr/>
        </p:nvCxnSpPr>
        <p:spPr>
          <a:xfrm>
            <a:off x="4123267" y="4912252"/>
            <a:ext cx="1500717" cy="406932"/>
          </a:xfrm>
          <a:prstGeom prst="straightConnector1">
            <a:avLst/>
          </a:prstGeom>
          <a:ln w="12700">
            <a:solidFill>
              <a:srgbClr val="FF000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251906" name="Picture 2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495830" y="5938308"/>
            <a:ext cx="2733675" cy="2476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3" name="직사각형 12"/>
          <p:cNvSpPr/>
          <p:nvPr>
            <p:custDataLst>
              <p:tags r:id="rId2"/>
            </p:custDataLst>
          </p:nvPr>
        </p:nvSpPr>
        <p:spPr>
          <a:xfrm>
            <a:off x="1212272" y="5980631"/>
            <a:ext cx="616528" cy="149236"/>
          </a:xfrm>
          <a:prstGeom prst="rect">
            <a:avLst/>
          </a:prstGeom>
          <a:noFill/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 latinLnBrk="0">
              <a:spcBef>
                <a:spcPts val="0"/>
              </a:spcBef>
              <a:spcAft>
                <a:spcPts val="0"/>
              </a:spcAft>
              <a:defRPr/>
            </a:pPr>
            <a:endParaRPr kumimoji="0" lang="ko-KR" altLang="en-US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82977" name="Group 33"/>
          <p:cNvGraphicFramePr>
            <a:graphicFrameLocks noGrp="1"/>
          </p:cNvGraphicFramePr>
          <p:nvPr/>
        </p:nvGraphicFramePr>
        <p:xfrm>
          <a:off x="344488" y="1295400"/>
          <a:ext cx="9215437" cy="5013325"/>
        </p:xfrm>
        <a:graphic>
          <a:graphicData uri="http://schemas.openxmlformats.org/drawingml/2006/table">
            <a:tbl>
              <a:tblPr/>
              <a:tblGrid>
                <a:gridCol w="5111750"/>
                <a:gridCol w="4103687"/>
              </a:tblGrid>
              <a:tr h="4149725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7. </a:t>
                      </a:r>
                      <a:r>
                        <a:rPr kumimoji="0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위탁회수 입고</a:t>
                      </a:r>
                    </a:p>
                  </a:txBody>
                  <a:tcPr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* </a:t>
                      </a:r>
                      <a:r>
                        <a:rPr kumimoji="0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전산회수인 경우 </a:t>
                      </a: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VL02N</a:t>
                      </a:r>
                      <a:r>
                        <a:rPr kumimoji="0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에서 입고 처리</a:t>
                      </a: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1) </a:t>
                      </a:r>
                      <a:r>
                        <a:rPr kumimoji="0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출하에 회수 </a:t>
                      </a: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Number </a:t>
                      </a:r>
                      <a:r>
                        <a:rPr kumimoji="0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입력 후 </a:t>
                      </a: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Enter</a:t>
                      </a: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2) </a:t>
                      </a:r>
                      <a:r>
                        <a:rPr kumimoji="0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항목개요 상의 실제 </a:t>
                      </a: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GI</a:t>
                      </a:r>
                      <a:r>
                        <a:rPr kumimoji="0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일자 입력</a:t>
                      </a: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3) </a:t>
                      </a:r>
                      <a:r>
                        <a:rPr kumimoji="0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입고전기 클릭 후 </a:t>
                      </a:r>
                      <a:r>
                        <a:rPr kumimoji="0" lang="ko-KR" altLang="en-US" sz="1200" b="1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회수오더</a:t>
                      </a:r>
                      <a:r>
                        <a:rPr kumimoji="0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저장 확인</a:t>
                      </a: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</a:t>
                      </a:r>
                      <a:endParaRPr kumimoji="0" lang="ko-KR" altLang="en-US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</a:t>
                      </a: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863600">
                <a:tc gridSpan="2"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ko-KR" sz="1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[Memo]</a:t>
                      </a:r>
                    </a:p>
                  </a:txBody>
                  <a:tcPr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</a:tr>
            </a:tbl>
          </a:graphicData>
        </a:graphic>
      </p:graphicFrame>
      <p:sp>
        <p:nvSpPr>
          <p:cNvPr id="130061" name="Line 8"/>
          <p:cNvSpPr>
            <a:spLocks noChangeShapeType="1"/>
          </p:cNvSpPr>
          <p:nvPr/>
        </p:nvSpPr>
        <p:spPr bwMode="auto">
          <a:xfrm>
            <a:off x="685800" y="1100138"/>
            <a:ext cx="0" cy="639762"/>
          </a:xfrm>
          <a:prstGeom prst="line">
            <a:avLst/>
          </a:prstGeom>
          <a:noFill/>
          <a:ln>
            <a:noFill/>
          </a:ln>
          <a:extLst>
            <a:ext uri="{909E8E84-426E-40DD-AFC4-6F175D3DCCD1}">
              <a14:hiddenFill xmlns="" xmlns:a14="http://schemas.microsoft.com/office/drawing/2010/main">
                <a:noFill/>
              </a14:hiddenFill>
            </a:ext>
            <a:ext uri="{91240B29-F687-4F45-9708-019B960494DF}">
              <a14:hiddenLine xmlns="" xmlns:a14="http://schemas.microsoft.com/office/drawing/2010/main" w="12700" cap="sq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/>
          <a:p>
            <a:endParaRPr lang="en-US" dirty="0">
              <a:ea typeface="맑은 고딕" pitchFamily="50" charset="-127"/>
            </a:endParaRPr>
          </a:p>
        </p:txBody>
      </p:sp>
      <p:graphicFrame>
        <p:nvGraphicFramePr>
          <p:cNvPr id="82958" name="Group 14"/>
          <p:cNvGraphicFramePr>
            <a:graphicFrameLocks noGrp="1"/>
          </p:cNvGraphicFramePr>
          <p:nvPr>
            <p:extLst>
              <p:ext uri="{D42A27DB-BD31-4B8C-83A1-F6EECF244321}">
                <p14:modId xmlns="" xmlns:p14="http://schemas.microsoft.com/office/powerpoint/2010/main" val="2828494873"/>
              </p:ext>
            </p:extLst>
          </p:nvPr>
        </p:nvGraphicFramePr>
        <p:xfrm>
          <a:off x="344488" y="493713"/>
          <a:ext cx="9217025" cy="717551"/>
        </p:xfrm>
        <a:graphic>
          <a:graphicData uri="http://schemas.openxmlformats.org/drawingml/2006/table">
            <a:tbl>
              <a:tblPr/>
              <a:tblGrid>
                <a:gridCol w="2944812"/>
                <a:gridCol w="6272213"/>
              </a:tblGrid>
              <a:tr h="22454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메뉴 경로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</a:t>
                      </a: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영업관리 </a:t>
                      </a: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&gt; </a:t>
                      </a: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판매관리 </a:t>
                      </a: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&gt; </a:t>
                      </a: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납품관리 </a:t>
                      </a: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&gt; </a:t>
                      </a:r>
                      <a:r>
                        <a:rPr kumimoji="1" lang="ko-KR" altLang="en-US" sz="100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배송오더</a:t>
                      </a: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</a:t>
                      </a: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&gt; VL02N</a:t>
                      </a:r>
                      <a:endParaRPr kumimoji="1" lang="ko-KR" altLang="en-US" sz="1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  <a:tr h="22454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트랜잭션 코드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VL02N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  <a:tr h="268461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트랜잭션 명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</a:t>
                      </a: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아웃바운드 납품변경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</a:tbl>
          </a:graphicData>
        </a:graphic>
      </p:graphicFrame>
      <p:pic>
        <p:nvPicPr>
          <p:cNvPr id="241669" name="Picture 5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410634" y="4997442"/>
            <a:ext cx="4800600" cy="7239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52930" name="Picture 2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414868" y="2804584"/>
            <a:ext cx="4969932" cy="196214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52931" name="Picture 3"/>
          <p:cNvPicPr>
            <a:picLocks noChangeAspect="1" noChangeArrowheads="1"/>
          </p:cNvPicPr>
          <p:nvPr/>
        </p:nvPicPr>
        <p:blipFill>
          <a:blip r:embed="rId7" cstate="print"/>
          <a:srcRect/>
          <a:stretch>
            <a:fillRect/>
          </a:stretch>
        </p:blipFill>
        <p:spPr bwMode="auto">
          <a:xfrm>
            <a:off x="404284" y="5877984"/>
            <a:ext cx="2476500" cy="2667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4" name="직사각형 13"/>
          <p:cNvSpPr/>
          <p:nvPr>
            <p:custDataLst>
              <p:tags r:id="rId1"/>
            </p:custDataLst>
          </p:nvPr>
        </p:nvSpPr>
        <p:spPr>
          <a:xfrm>
            <a:off x="1119138" y="5895963"/>
            <a:ext cx="591130" cy="183104"/>
          </a:xfrm>
          <a:prstGeom prst="rect">
            <a:avLst/>
          </a:prstGeom>
          <a:noFill/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 latinLnBrk="0">
              <a:spcBef>
                <a:spcPts val="0"/>
              </a:spcBef>
              <a:spcAft>
                <a:spcPts val="0"/>
              </a:spcAft>
              <a:defRPr/>
            </a:pPr>
            <a:endParaRPr kumimoji="0" lang="ko-KR" altLang="en-US"/>
          </a:p>
        </p:txBody>
      </p:sp>
      <p:pic>
        <p:nvPicPr>
          <p:cNvPr id="252932" name="Picture 4"/>
          <p:cNvPicPr>
            <a:picLocks noChangeAspect="1" noChangeArrowheads="1"/>
          </p:cNvPicPr>
          <p:nvPr/>
        </p:nvPicPr>
        <p:blipFill>
          <a:blip r:embed="rId8" cstate="print"/>
          <a:srcRect/>
          <a:stretch>
            <a:fillRect/>
          </a:stretch>
        </p:blipFill>
        <p:spPr bwMode="auto">
          <a:xfrm>
            <a:off x="431800" y="1644650"/>
            <a:ext cx="4267200" cy="10477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6" name="직사각형 15"/>
          <p:cNvSpPr/>
          <p:nvPr>
            <p:custDataLst>
              <p:tags r:id="rId2"/>
            </p:custDataLst>
          </p:nvPr>
        </p:nvSpPr>
        <p:spPr>
          <a:xfrm>
            <a:off x="2126671" y="2399230"/>
            <a:ext cx="1039863" cy="149237"/>
          </a:xfrm>
          <a:prstGeom prst="rect">
            <a:avLst/>
          </a:prstGeom>
          <a:noFill/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 latinLnBrk="0">
              <a:spcBef>
                <a:spcPts val="0"/>
              </a:spcBef>
              <a:spcAft>
                <a:spcPts val="0"/>
              </a:spcAft>
              <a:defRPr/>
            </a:pPr>
            <a:endParaRPr kumimoji="0" lang="ko-KR" altLang="en-US"/>
          </a:p>
        </p:txBody>
      </p:sp>
      <p:sp>
        <p:nvSpPr>
          <p:cNvPr id="17" name="직사각형 16"/>
          <p:cNvSpPr/>
          <p:nvPr>
            <p:custDataLst>
              <p:tags r:id="rId3"/>
            </p:custDataLst>
          </p:nvPr>
        </p:nvSpPr>
        <p:spPr>
          <a:xfrm>
            <a:off x="441805" y="4067162"/>
            <a:ext cx="1564796" cy="149238"/>
          </a:xfrm>
          <a:prstGeom prst="rect">
            <a:avLst/>
          </a:prstGeom>
          <a:noFill/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 latinLnBrk="0">
              <a:spcBef>
                <a:spcPts val="0"/>
              </a:spcBef>
              <a:spcAft>
                <a:spcPts val="0"/>
              </a:spcAft>
              <a:defRPr/>
            </a:pPr>
            <a:endParaRPr kumimoji="0" lang="ko-KR" altLang="en-US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82977" name="Group 33"/>
          <p:cNvGraphicFramePr>
            <a:graphicFrameLocks noGrp="1"/>
          </p:cNvGraphicFramePr>
          <p:nvPr/>
        </p:nvGraphicFramePr>
        <p:xfrm>
          <a:off x="344488" y="1295400"/>
          <a:ext cx="9215437" cy="5013325"/>
        </p:xfrm>
        <a:graphic>
          <a:graphicData uri="http://schemas.openxmlformats.org/drawingml/2006/table">
            <a:tbl>
              <a:tblPr/>
              <a:tblGrid>
                <a:gridCol w="5111750"/>
                <a:gridCol w="4103687"/>
              </a:tblGrid>
              <a:tr h="4149725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8. </a:t>
                      </a:r>
                      <a:r>
                        <a:rPr kumimoji="0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전산 회수반품 </a:t>
                      </a: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SCRAP </a:t>
                      </a:r>
                      <a:r>
                        <a:rPr kumimoji="0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처리</a:t>
                      </a:r>
                    </a:p>
                  </a:txBody>
                  <a:tcPr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* </a:t>
                      </a:r>
                      <a:r>
                        <a:rPr kumimoji="0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출고입력 </a:t>
                      </a: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: </a:t>
                      </a:r>
                      <a:r>
                        <a:rPr kumimoji="0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초기화면</a:t>
                      </a: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1) </a:t>
                      </a:r>
                      <a:r>
                        <a:rPr kumimoji="0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전표 헤더 텍스트 </a:t>
                      </a: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: </a:t>
                      </a:r>
                      <a:r>
                        <a:rPr kumimoji="0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오더 </a:t>
                      </a: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NUMBER</a:t>
                      </a:r>
                      <a:r>
                        <a:rPr kumimoji="0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입력</a:t>
                      </a: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</a:t>
                      </a: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2) </a:t>
                      </a:r>
                      <a:r>
                        <a:rPr kumimoji="0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이동 유형 </a:t>
                      </a: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: 985 </a:t>
                      </a:r>
                      <a:r>
                        <a:rPr kumimoji="0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입력 </a:t>
                      </a: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</a:t>
                      </a: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3) </a:t>
                      </a:r>
                      <a:r>
                        <a:rPr kumimoji="0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플랜트</a:t>
                      </a: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, </a:t>
                      </a:r>
                      <a:r>
                        <a:rPr kumimoji="0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저장위치 입력 후 </a:t>
                      </a: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Enter</a:t>
                      </a: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</a:t>
                      </a: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</a:t>
                      </a:r>
                      <a:endParaRPr kumimoji="0" lang="ko-KR" altLang="en-US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</a:t>
                      </a: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863600">
                <a:tc gridSpan="2"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ko-KR" sz="1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Memo]</a:t>
                      </a:r>
                    </a:p>
                  </a:txBody>
                  <a:tcPr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</a:tr>
            </a:tbl>
          </a:graphicData>
        </a:graphic>
      </p:graphicFrame>
      <p:sp>
        <p:nvSpPr>
          <p:cNvPr id="130061" name="Line 8"/>
          <p:cNvSpPr>
            <a:spLocks noChangeShapeType="1"/>
          </p:cNvSpPr>
          <p:nvPr/>
        </p:nvSpPr>
        <p:spPr bwMode="auto">
          <a:xfrm>
            <a:off x="685800" y="1100138"/>
            <a:ext cx="0" cy="639762"/>
          </a:xfrm>
          <a:prstGeom prst="line">
            <a:avLst/>
          </a:prstGeom>
          <a:noFill/>
          <a:ln>
            <a:noFill/>
          </a:ln>
          <a:extLst>
            <a:ext uri="{909E8E84-426E-40DD-AFC4-6F175D3DCCD1}">
              <a14:hiddenFill xmlns="" xmlns:a14="http://schemas.microsoft.com/office/drawing/2010/main">
                <a:noFill/>
              </a14:hiddenFill>
            </a:ext>
            <a:ext uri="{91240B29-F687-4F45-9708-019B960494DF}">
              <a14:hiddenLine xmlns="" xmlns:a14="http://schemas.microsoft.com/office/drawing/2010/main" w="12700" cap="sq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/>
          <a:p>
            <a:endParaRPr lang="en-US" dirty="0">
              <a:ea typeface="맑은 고딕" pitchFamily="50" charset="-127"/>
            </a:endParaRPr>
          </a:p>
        </p:txBody>
      </p:sp>
      <p:graphicFrame>
        <p:nvGraphicFramePr>
          <p:cNvPr id="82958" name="Group 14"/>
          <p:cNvGraphicFramePr>
            <a:graphicFrameLocks noGrp="1"/>
          </p:cNvGraphicFramePr>
          <p:nvPr>
            <p:extLst>
              <p:ext uri="{D42A27DB-BD31-4B8C-83A1-F6EECF244321}">
                <p14:modId xmlns="" xmlns:p14="http://schemas.microsoft.com/office/powerpoint/2010/main" val="2828494873"/>
              </p:ext>
            </p:extLst>
          </p:nvPr>
        </p:nvGraphicFramePr>
        <p:xfrm>
          <a:off x="344488" y="493713"/>
          <a:ext cx="9217025" cy="717551"/>
        </p:xfrm>
        <a:graphic>
          <a:graphicData uri="http://schemas.openxmlformats.org/drawingml/2006/table">
            <a:tbl>
              <a:tblPr/>
              <a:tblGrid>
                <a:gridCol w="2944812"/>
                <a:gridCol w="6272213"/>
              </a:tblGrid>
              <a:tr h="22454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메뉴 경로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영업관리 </a:t>
                      </a: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&gt; </a:t>
                      </a: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판매관리 </a:t>
                      </a: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&gt; </a:t>
                      </a: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납품관리 </a:t>
                      </a: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&gt; </a:t>
                      </a: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재고이동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  <a:tr h="22454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트랜잭션 코드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MB1A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  <a:tr h="268461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트랜잭션 명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</a:t>
                      </a: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출고입력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</a:tbl>
          </a:graphicData>
        </a:graphic>
      </p:graphicFrame>
      <p:pic>
        <p:nvPicPr>
          <p:cNvPr id="238594" name="Picture 2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408517" y="1685924"/>
            <a:ext cx="4950883" cy="367347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9" name="직사각형 8"/>
          <p:cNvSpPr/>
          <p:nvPr>
            <p:custDataLst>
              <p:tags r:id="rId1"/>
            </p:custDataLst>
          </p:nvPr>
        </p:nvSpPr>
        <p:spPr>
          <a:xfrm>
            <a:off x="1440872" y="3161230"/>
            <a:ext cx="582661" cy="174637"/>
          </a:xfrm>
          <a:prstGeom prst="rect">
            <a:avLst/>
          </a:prstGeom>
          <a:noFill/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 latinLnBrk="0">
              <a:spcBef>
                <a:spcPts val="0"/>
              </a:spcBef>
              <a:spcAft>
                <a:spcPts val="0"/>
              </a:spcAft>
              <a:defRPr/>
            </a:pPr>
            <a:endParaRPr kumimoji="0" lang="ko-KR" altLang="en-US"/>
          </a:p>
        </p:txBody>
      </p:sp>
      <p:sp>
        <p:nvSpPr>
          <p:cNvPr id="10" name="직사각형 9"/>
          <p:cNvSpPr/>
          <p:nvPr>
            <p:custDataLst>
              <p:tags r:id="rId2"/>
            </p:custDataLst>
          </p:nvPr>
        </p:nvSpPr>
        <p:spPr>
          <a:xfrm>
            <a:off x="1339272" y="3508363"/>
            <a:ext cx="582661" cy="682637"/>
          </a:xfrm>
          <a:prstGeom prst="rect">
            <a:avLst/>
          </a:prstGeom>
          <a:noFill/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 latinLnBrk="0">
              <a:spcBef>
                <a:spcPts val="0"/>
              </a:spcBef>
              <a:spcAft>
                <a:spcPts val="0"/>
              </a:spcAft>
              <a:defRPr/>
            </a:pPr>
            <a:endParaRPr kumimoji="0" lang="ko-KR" altLang="en-US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82977" name="Group 33"/>
          <p:cNvGraphicFramePr>
            <a:graphicFrameLocks noGrp="1"/>
          </p:cNvGraphicFramePr>
          <p:nvPr/>
        </p:nvGraphicFramePr>
        <p:xfrm>
          <a:off x="344488" y="1295400"/>
          <a:ext cx="9215437" cy="5013325"/>
        </p:xfrm>
        <a:graphic>
          <a:graphicData uri="http://schemas.openxmlformats.org/drawingml/2006/table">
            <a:tbl>
              <a:tblPr/>
              <a:tblGrid>
                <a:gridCol w="5111750"/>
                <a:gridCol w="4103687"/>
              </a:tblGrid>
              <a:tr h="4149725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ko-KR" altLang="en-US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5) </a:t>
                      </a:r>
                      <a:r>
                        <a:rPr kumimoji="0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코스트</a:t>
                      </a: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</a:t>
                      </a:r>
                      <a:r>
                        <a:rPr kumimoji="0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센터 입력</a:t>
                      </a: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6) </a:t>
                      </a:r>
                      <a:r>
                        <a:rPr kumimoji="0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자재 </a:t>
                      </a: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&amp; </a:t>
                      </a:r>
                      <a:r>
                        <a:rPr kumimoji="0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수량 입력 후 저장</a:t>
                      </a: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7) </a:t>
                      </a:r>
                      <a:r>
                        <a:rPr kumimoji="0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생성된 자재 문서 </a:t>
                      </a: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number </a:t>
                      </a:r>
                      <a:r>
                        <a:rPr kumimoji="0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확인</a:t>
                      </a: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</a:t>
                      </a: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</a:t>
                      </a:r>
                      <a:endParaRPr kumimoji="0" lang="ko-KR" altLang="en-US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</a:t>
                      </a: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863600">
                <a:tc gridSpan="2"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ko-KR" sz="1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[Memo]</a:t>
                      </a:r>
                    </a:p>
                  </a:txBody>
                  <a:tcPr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</a:tr>
            </a:tbl>
          </a:graphicData>
        </a:graphic>
      </p:graphicFrame>
      <p:sp>
        <p:nvSpPr>
          <p:cNvPr id="130061" name="Line 8"/>
          <p:cNvSpPr>
            <a:spLocks noChangeShapeType="1"/>
          </p:cNvSpPr>
          <p:nvPr/>
        </p:nvSpPr>
        <p:spPr bwMode="auto">
          <a:xfrm>
            <a:off x="685800" y="1100138"/>
            <a:ext cx="0" cy="639762"/>
          </a:xfrm>
          <a:prstGeom prst="line">
            <a:avLst/>
          </a:prstGeom>
          <a:noFill/>
          <a:ln>
            <a:noFill/>
          </a:ln>
          <a:extLst>
            <a:ext uri="{909E8E84-426E-40DD-AFC4-6F175D3DCCD1}">
              <a14:hiddenFill xmlns="" xmlns:a14="http://schemas.microsoft.com/office/drawing/2010/main">
                <a:noFill/>
              </a14:hiddenFill>
            </a:ext>
            <a:ext uri="{91240B29-F687-4F45-9708-019B960494DF}">
              <a14:hiddenLine xmlns="" xmlns:a14="http://schemas.microsoft.com/office/drawing/2010/main" w="12700" cap="sq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/>
          <a:p>
            <a:endParaRPr lang="en-US" dirty="0">
              <a:ea typeface="맑은 고딕" pitchFamily="50" charset="-127"/>
            </a:endParaRPr>
          </a:p>
        </p:txBody>
      </p:sp>
      <p:graphicFrame>
        <p:nvGraphicFramePr>
          <p:cNvPr id="82958" name="Group 14"/>
          <p:cNvGraphicFramePr>
            <a:graphicFrameLocks noGrp="1"/>
          </p:cNvGraphicFramePr>
          <p:nvPr>
            <p:extLst>
              <p:ext uri="{D42A27DB-BD31-4B8C-83A1-F6EECF244321}">
                <p14:modId xmlns="" xmlns:p14="http://schemas.microsoft.com/office/powerpoint/2010/main" val="2828494873"/>
              </p:ext>
            </p:extLst>
          </p:nvPr>
        </p:nvGraphicFramePr>
        <p:xfrm>
          <a:off x="344488" y="493713"/>
          <a:ext cx="9217025" cy="717551"/>
        </p:xfrm>
        <a:graphic>
          <a:graphicData uri="http://schemas.openxmlformats.org/drawingml/2006/table">
            <a:tbl>
              <a:tblPr/>
              <a:tblGrid>
                <a:gridCol w="2944812"/>
                <a:gridCol w="6272213"/>
              </a:tblGrid>
              <a:tr h="22454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메뉴 경로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영업관리 </a:t>
                      </a: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&gt; </a:t>
                      </a: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판매관리 </a:t>
                      </a: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&gt; </a:t>
                      </a: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납품관리 </a:t>
                      </a: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&gt; </a:t>
                      </a: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재고이동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  <a:tr h="22454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트랜잭션 코드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MB1A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  <a:tr h="268461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트랜잭션 명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</a:t>
                      </a: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출고입력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</a:tbl>
          </a:graphicData>
        </a:graphic>
      </p:graphicFrame>
      <p:pic>
        <p:nvPicPr>
          <p:cNvPr id="244738" name="Picture 2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421216" y="3899434"/>
            <a:ext cx="4133850" cy="7524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54979" name="Picture 3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388938" y="4794249"/>
            <a:ext cx="2524125" cy="2667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7" name="직사각형 16"/>
          <p:cNvSpPr/>
          <p:nvPr>
            <p:custDataLst>
              <p:tags r:id="rId1"/>
            </p:custDataLst>
          </p:nvPr>
        </p:nvSpPr>
        <p:spPr>
          <a:xfrm>
            <a:off x="839738" y="4846098"/>
            <a:ext cx="751995" cy="166169"/>
          </a:xfrm>
          <a:prstGeom prst="rect">
            <a:avLst/>
          </a:prstGeom>
          <a:noFill/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 latinLnBrk="0">
              <a:spcBef>
                <a:spcPts val="0"/>
              </a:spcBef>
              <a:spcAft>
                <a:spcPts val="0"/>
              </a:spcAft>
              <a:defRPr/>
            </a:pPr>
            <a:endParaRPr kumimoji="0" lang="ko-KR" altLang="en-US"/>
          </a:p>
        </p:txBody>
      </p:sp>
      <p:pic>
        <p:nvPicPr>
          <p:cNvPr id="239618" name="Picture 2"/>
          <p:cNvPicPr>
            <a:picLocks noChangeAspect="1" noChangeArrowheads="1"/>
          </p:cNvPicPr>
          <p:nvPr/>
        </p:nvPicPr>
        <p:blipFill>
          <a:blip r:embed="rId7" cstate="print"/>
          <a:srcRect/>
          <a:stretch>
            <a:fillRect/>
          </a:stretch>
        </p:blipFill>
        <p:spPr bwMode="auto">
          <a:xfrm>
            <a:off x="398992" y="1368955"/>
            <a:ext cx="4968875" cy="240717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2" name="직사각형 11"/>
          <p:cNvSpPr/>
          <p:nvPr>
            <p:custDataLst>
              <p:tags r:id="rId2"/>
            </p:custDataLst>
          </p:nvPr>
        </p:nvSpPr>
        <p:spPr>
          <a:xfrm>
            <a:off x="1246138" y="2255297"/>
            <a:ext cx="582661" cy="174637"/>
          </a:xfrm>
          <a:prstGeom prst="rect">
            <a:avLst/>
          </a:prstGeom>
          <a:noFill/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 latinLnBrk="0">
              <a:spcBef>
                <a:spcPts val="0"/>
              </a:spcBef>
              <a:spcAft>
                <a:spcPts val="0"/>
              </a:spcAft>
              <a:defRPr/>
            </a:pPr>
            <a:endParaRPr kumimoji="0" lang="ko-KR" altLang="en-US"/>
          </a:p>
        </p:txBody>
      </p:sp>
      <p:sp>
        <p:nvSpPr>
          <p:cNvPr id="13" name="직사각형 12"/>
          <p:cNvSpPr/>
          <p:nvPr>
            <p:custDataLst>
              <p:tags r:id="rId3"/>
            </p:custDataLst>
          </p:nvPr>
        </p:nvSpPr>
        <p:spPr>
          <a:xfrm>
            <a:off x="882072" y="3288229"/>
            <a:ext cx="1674861" cy="191571"/>
          </a:xfrm>
          <a:prstGeom prst="rect">
            <a:avLst/>
          </a:prstGeom>
          <a:noFill/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 latinLnBrk="0">
              <a:spcBef>
                <a:spcPts val="0"/>
              </a:spcBef>
              <a:spcAft>
                <a:spcPts val="0"/>
              </a:spcAft>
              <a:defRPr/>
            </a:pPr>
            <a:endParaRPr kumimoji="0" lang="ko-KR" altLang="en-US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82977" name="Group 33"/>
          <p:cNvGraphicFramePr>
            <a:graphicFrameLocks noGrp="1"/>
          </p:cNvGraphicFramePr>
          <p:nvPr/>
        </p:nvGraphicFramePr>
        <p:xfrm>
          <a:off x="344488" y="1295400"/>
          <a:ext cx="9215437" cy="5344160"/>
        </p:xfrm>
        <a:graphic>
          <a:graphicData uri="http://schemas.openxmlformats.org/drawingml/2006/table">
            <a:tbl>
              <a:tblPr/>
              <a:tblGrid>
                <a:gridCol w="5111750"/>
                <a:gridCol w="4103687"/>
              </a:tblGrid>
              <a:tr h="4149725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9. </a:t>
                      </a:r>
                      <a:r>
                        <a:rPr kumimoji="0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자재전표 확인</a:t>
                      </a:r>
                    </a:p>
                  </a:txBody>
                  <a:tcPr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* </a:t>
                      </a:r>
                      <a:r>
                        <a:rPr kumimoji="0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자재문서 조회 </a:t>
                      </a: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1) </a:t>
                      </a:r>
                      <a:r>
                        <a:rPr kumimoji="0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자재문서 </a:t>
                      </a: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number </a:t>
                      </a:r>
                      <a:r>
                        <a:rPr kumimoji="0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입력 후 </a:t>
                      </a: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Enter</a:t>
                      </a: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</a:t>
                      </a: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2)               </a:t>
                      </a:r>
                      <a:r>
                        <a:rPr kumimoji="0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를 클릭한 후 </a:t>
                      </a:r>
                      <a:r>
                        <a:rPr kumimoji="0" lang="ko-KR" altLang="en-US" sz="1200" b="1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팝업창이</a:t>
                      </a:r>
                      <a:r>
                        <a:rPr kumimoji="0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뜨면</a:t>
                      </a: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</a:t>
                      </a:r>
                      <a:r>
                        <a:rPr kumimoji="0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회계전표 전표 번호를 더블 클릭</a:t>
                      </a: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</a:t>
                      </a: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3) </a:t>
                      </a:r>
                      <a:r>
                        <a:rPr kumimoji="0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전표 내용 확인</a:t>
                      </a: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</a:t>
                      </a: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</a:t>
                      </a:r>
                      <a:endParaRPr kumimoji="0" lang="ko-KR" altLang="en-US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윤고딕150"/>
                        <a:buNone/>
                        <a:tabLst/>
                      </a:pP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</a:t>
                      </a:r>
                      <a:endParaRPr kumimoji="0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863600">
                <a:tc gridSpan="2"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ko-KR" sz="1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[Memo]</a:t>
                      </a:r>
                    </a:p>
                  </a:txBody>
                  <a:tcPr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</a:tr>
            </a:tbl>
          </a:graphicData>
        </a:graphic>
      </p:graphicFrame>
      <p:sp>
        <p:nvSpPr>
          <p:cNvPr id="130061" name="Line 8"/>
          <p:cNvSpPr>
            <a:spLocks noChangeShapeType="1"/>
          </p:cNvSpPr>
          <p:nvPr/>
        </p:nvSpPr>
        <p:spPr bwMode="auto">
          <a:xfrm>
            <a:off x="685800" y="1100138"/>
            <a:ext cx="0" cy="639762"/>
          </a:xfrm>
          <a:prstGeom prst="line">
            <a:avLst/>
          </a:prstGeom>
          <a:noFill/>
          <a:ln>
            <a:noFill/>
          </a:ln>
          <a:extLst>
            <a:ext uri="{909E8E84-426E-40DD-AFC4-6F175D3DCCD1}">
              <a14:hiddenFill xmlns="" xmlns:a14="http://schemas.microsoft.com/office/drawing/2010/main">
                <a:noFill/>
              </a14:hiddenFill>
            </a:ext>
            <a:ext uri="{91240B29-F687-4F45-9708-019B960494DF}">
              <a14:hiddenLine xmlns="" xmlns:a14="http://schemas.microsoft.com/office/drawing/2010/main" w="12700" cap="sq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/>
          <a:p>
            <a:endParaRPr lang="en-US" dirty="0">
              <a:ea typeface="맑은 고딕" pitchFamily="50" charset="-127"/>
            </a:endParaRPr>
          </a:p>
        </p:txBody>
      </p:sp>
      <p:graphicFrame>
        <p:nvGraphicFramePr>
          <p:cNvPr id="82958" name="Group 14"/>
          <p:cNvGraphicFramePr>
            <a:graphicFrameLocks noGrp="1"/>
          </p:cNvGraphicFramePr>
          <p:nvPr>
            <p:extLst>
              <p:ext uri="{D42A27DB-BD31-4B8C-83A1-F6EECF244321}">
                <p14:modId xmlns="" xmlns:p14="http://schemas.microsoft.com/office/powerpoint/2010/main" val="2828494873"/>
              </p:ext>
            </p:extLst>
          </p:nvPr>
        </p:nvGraphicFramePr>
        <p:xfrm>
          <a:off x="344488" y="493713"/>
          <a:ext cx="9217025" cy="717551"/>
        </p:xfrm>
        <a:graphic>
          <a:graphicData uri="http://schemas.openxmlformats.org/drawingml/2006/table">
            <a:tbl>
              <a:tblPr/>
              <a:tblGrid>
                <a:gridCol w="2944812"/>
                <a:gridCol w="6272213"/>
              </a:tblGrid>
              <a:tr h="22454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메뉴 경로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</a:t>
                      </a: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영업관리 </a:t>
                      </a: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&gt; Report &gt; </a:t>
                      </a: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재고관리 </a:t>
                      </a: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&gt; MB03</a:t>
                      </a:r>
                      <a:endParaRPr kumimoji="1" lang="ko-KR" altLang="en-US" sz="1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  <a:tr h="22454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트랜잭션 코드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MB03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  <a:tr h="268461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트랜잭션 명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</a:t>
                      </a: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자재문서 조회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</a:tbl>
          </a:graphicData>
        </a:graphic>
      </p:graphicFrame>
      <p:pic>
        <p:nvPicPr>
          <p:cNvPr id="245765" name="Picture 5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5794375" y="2250023"/>
            <a:ext cx="704850" cy="1905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45767" name="Picture 7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5571597" y="3171818"/>
            <a:ext cx="1895475" cy="110384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56002" name="Picture 2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420158" y="1588030"/>
            <a:ext cx="3257550" cy="117210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5" name="직사각형 14"/>
          <p:cNvSpPr/>
          <p:nvPr>
            <p:custDataLst>
              <p:tags r:id="rId1"/>
            </p:custDataLst>
          </p:nvPr>
        </p:nvSpPr>
        <p:spPr>
          <a:xfrm>
            <a:off x="1686405" y="2323028"/>
            <a:ext cx="946728" cy="191571"/>
          </a:xfrm>
          <a:prstGeom prst="rect">
            <a:avLst/>
          </a:prstGeom>
          <a:noFill/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 latinLnBrk="0">
              <a:spcBef>
                <a:spcPts val="0"/>
              </a:spcBef>
              <a:spcAft>
                <a:spcPts val="0"/>
              </a:spcAft>
              <a:defRPr/>
            </a:pPr>
            <a:endParaRPr kumimoji="0" lang="ko-KR" altLang="en-US"/>
          </a:p>
        </p:txBody>
      </p:sp>
      <p:pic>
        <p:nvPicPr>
          <p:cNvPr id="16" name="Picture 3"/>
          <p:cNvPicPr>
            <a:picLocks noChangeAspect="1" noChangeArrowheads="1"/>
          </p:cNvPicPr>
          <p:nvPr/>
        </p:nvPicPr>
        <p:blipFill>
          <a:blip r:embed="rId7" cstate="print"/>
          <a:srcRect/>
          <a:stretch>
            <a:fillRect/>
          </a:stretch>
        </p:blipFill>
        <p:spPr bwMode="auto">
          <a:xfrm>
            <a:off x="440796" y="2881841"/>
            <a:ext cx="4935537" cy="147849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7" name="직사각형 16"/>
          <p:cNvSpPr/>
          <p:nvPr>
            <p:custDataLst>
              <p:tags r:id="rId2"/>
            </p:custDataLst>
          </p:nvPr>
        </p:nvSpPr>
        <p:spPr>
          <a:xfrm>
            <a:off x="1915005" y="3076562"/>
            <a:ext cx="565728" cy="166171"/>
          </a:xfrm>
          <a:prstGeom prst="rect">
            <a:avLst/>
          </a:prstGeom>
          <a:noFill/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 latinLnBrk="0">
              <a:spcBef>
                <a:spcPts val="0"/>
              </a:spcBef>
              <a:spcAft>
                <a:spcPts val="0"/>
              </a:spcAft>
              <a:defRPr/>
            </a:pPr>
            <a:endParaRPr kumimoji="0" lang="ko-KR" altLang="en-US"/>
          </a:p>
        </p:txBody>
      </p:sp>
      <p:cxnSp>
        <p:nvCxnSpPr>
          <p:cNvPr id="18" name="직선 화살표 연결선 17"/>
          <p:cNvCxnSpPr>
            <a:stCxn id="17" idx="3"/>
            <a:endCxn id="245767" idx="1"/>
          </p:cNvCxnSpPr>
          <p:nvPr/>
        </p:nvCxnSpPr>
        <p:spPr>
          <a:xfrm>
            <a:off x="2480733" y="3159648"/>
            <a:ext cx="3090864" cy="564091"/>
          </a:xfrm>
          <a:prstGeom prst="straightConnector1">
            <a:avLst/>
          </a:prstGeom>
          <a:ln w="12700">
            <a:solidFill>
              <a:srgbClr val="FF000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256004" name="Picture 4"/>
          <p:cNvPicPr>
            <a:picLocks noChangeAspect="1" noChangeArrowheads="1"/>
          </p:cNvPicPr>
          <p:nvPr/>
        </p:nvPicPr>
        <p:blipFill>
          <a:blip r:embed="rId8" cstate="print"/>
          <a:srcRect/>
          <a:stretch>
            <a:fillRect/>
          </a:stretch>
        </p:blipFill>
        <p:spPr bwMode="auto">
          <a:xfrm>
            <a:off x="394228" y="4538133"/>
            <a:ext cx="9054572" cy="17986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HINKCELLSHAPEDONOTDELETE" val="pOHNVf214jUC2KmaI0qKfcg"/>
</p:tagLst>
</file>

<file path=ppt/tags/tag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HINKCELLSHAPEDONOTDELETE" val="pOHNVf214jUC2KmaI0qKfcg"/>
</p:tagLst>
</file>

<file path=ppt/tags/tag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HINKCELLSHAPEDONOTDELETE" val="pOHNVf214jUC2KmaI0qKfcg"/>
</p:tagLst>
</file>

<file path=ppt/tags/tag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HINKCELLSHAPEDONOTDELETE" val="pOHNVf214jUC2KmaI0qKfcg"/>
</p:tagLst>
</file>

<file path=ppt/tags/tag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HINKCELLSHAPEDONOTDELETE" val="pOHNVf214jUC2KmaI0qKfcg"/>
</p:tagLst>
</file>

<file path=ppt/tags/tag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HINKCELLSHAPEDONOTDELETE" val="pOHNVf214jUC2KmaI0qKfcg"/>
</p:tagLst>
</file>

<file path=ppt/tags/tag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HINKCELLSHAPEDONOTDELETE" val="pOHNVf214jUC2KmaI0qKfcg"/>
</p:tagLst>
</file>

<file path=ppt/tags/tag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HINKCELLSHAPEDONOTDELETE" val="pOHNVf214jUC2KmaI0qKfcg"/>
</p:tagLst>
</file>

<file path=ppt/tags/tag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HINKCELLSHAPEDONOTDELETE" val="pOHNVf214jUC2KmaI0qKfcg"/>
</p:tagLst>
</file>

<file path=ppt/tags/tag1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HINKCELLSHAPEDONOTDELETE" val="pOHNVf214jUC2KmaI0qKfcg"/>
</p:tagLst>
</file>

<file path=ppt/tags/tag1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HINKCELLSHAPEDONOTDELETE" val="pOHNVf214jUC2KmaI0qKfcg"/>
</p:tagLst>
</file>

<file path=ppt/tags/tag1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HINKCELLSHAPEDONOTDELETE" val="pOHNVf214jUC2KmaI0qKfcg"/>
</p:tagLst>
</file>

<file path=ppt/tags/tag1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HINKCELLSHAPEDONOTDELETE" val="pOHNVf214jUC2KmaI0qKfcg"/>
</p:tagLst>
</file>

<file path=ppt/tags/tag1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HINKCELLSHAPEDONOTDELETE" val="pOHNVf214jUC2KmaI0qKfcg"/>
</p:tagLst>
</file>

<file path=ppt/tags/tag1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HINKCELLSHAPEDONOTDELETE" val="pOHNVf214jUC2KmaI0qKfcg"/>
</p:tagLst>
</file>

<file path=ppt/tags/tag1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HINKCELLSHAPEDONOTDELETE" val="pOHNVf214jUC2KmaI0qKfcg"/>
</p:tagLst>
</file>

<file path=ppt/tags/tag1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HINKCELLSHAPEDONOTDELETE" val="pOHNVf214jUC2KmaI0qKfcg"/>
</p:tagLst>
</file>

<file path=ppt/tags/tag1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HINKCELLSHAPEDONOTDELETE" val="pOHNVf214jUC2KmaI0qKfcg"/>
</p:tagLst>
</file>

<file path=ppt/tags/tag1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HINKCELLSHAPEDONOTDELETE" val="pOHNVf214jUC2KmaI0qKfcg"/>
</p:tagLst>
</file>

<file path=ppt/tags/tag2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HINKCELLSHAPEDONOTDELETE" val="pOHNVf214jUC2KmaI0qKfcg"/>
</p:tagLst>
</file>

<file path=ppt/tags/tag2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HINKCELLSHAPEDONOTDELETE" val="pOHNVf214jUC2KmaI0qKfcg"/>
</p:tagLst>
</file>

<file path=ppt/tags/tag2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HINKCELLSHAPEDONOTDELETE" val="pOHNVf214jUC2KmaI0qKfcg"/>
</p:tagLst>
</file>

<file path=ppt/tags/tag2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HINKCELLSHAPEDONOTDELETE" val="pOHNVf214jUC2KmaI0qKfcg"/>
</p:tagLst>
</file>

<file path=ppt/tags/tag2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HINKCELLSHAPEDONOTDELETE" val="pOHNVf214jUC2KmaI0qKfcg"/>
</p:tagLst>
</file>

<file path=ppt/tags/tag2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HINKCELLSHAPEDONOTDELETE" val="pOHNVf214jUC2KmaI0qKfcg"/>
</p:tagLst>
</file>

<file path=ppt/tags/tag2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HINKCELLSHAPEDONOTDELETE" val="pOHNVf214jUC2KmaI0qKfcg"/>
</p:tagLst>
</file>

<file path=ppt/tags/tag2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HINKCELLSHAPEDONOTDELETE" val="pOHNVf214jUC2KmaI0qKfcg"/>
</p:tagLst>
</file>

<file path=ppt/tags/tag2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HINKCELLSHAPEDONOTDELETE" val="pOHNVf214jUC2KmaI0qKfcg"/>
</p:tagLst>
</file>

<file path=ppt/tags/tag2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HINKCELLSHAPEDONOTDELETE" val="pOHNVf214jUC2KmaI0qKfcg"/>
</p:tagLst>
</file>

<file path=ppt/tags/tag3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HINKCELLSHAPEDONOTDELETE" val="pOHNVf214jUC2KmaI0qKfcg"/>
</p:tagLst>
</file>

<file path=ppt/tags/tag3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HINKCELLSHAPEDONOTDELETE" val="pOHNVf214jUC2KmaI0qKfcg"/>
</p:tagLst>
</file>

<file path=ppt/tags/tag3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HINKCELLSHAPEDONOTDELETE" val="pOHNVf214jUC2KmaI0qKfcg"/>
</p:tagLst>
</file>

<file path=ppt/tags/tag3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HINKCELLSHAPEDONOTDELETE" val="pOHNVf214jUC2KmaI0qKfcg"/>
</p:tagLst>
</file>

<file path=ppt/tags/tag3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HINKCELLSHAPEDONOTDELETE" val="pOHNVf214jUC2KmaI0qKfcg"/>
</p:tagLst>
</file>

<file path=ppt/tags/tag3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HINKCELLSHAPEDONOTDELETE" val="pOHNVf214jUC2KmaI0qKfcg"/>
</p:tagLst>
</file>

<file path=ppt/tags/tag3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HINKCELLSHAPEDONOTDELETE" val="pOHNVf214jUC2KmaI0qKfcg"/>
</p:tagLst>
</file>

<file path=ppt/tags/tag3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HINKCELLSHAPEDONOTDELETE" val="pOHNVf214jUC2KmaI0qKfcg"/>
</p:tagLst>
</file>

<file path=ppt/tags/tag3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HINKCELLSHAPEDONOTDELETE" val="pOHNVf214jUC2KmaI0qKfcg"/>
</p:tagLst>
</file>

<file path=ppt/tags/tag3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HINKCELLSHAPEDONOTDELETE" val="pOHNVf214jUC2KmaI0qKfcg"/>
</p:tagLst>
</file>

<file path=ppt/tags/tag4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HINKCELLSHAPEDONOTDELETE" val="pOHNVf214jUC2KmaI0qKfcg"/>
</p:tagLst>
</file>

<file path=ppt/tags/tag4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HINKCELLSHAPEDONOTDELETE" val="pOHNVf214jUC2KmaI0qKfcg"/>
</p:tagLst>
</file>

<file path=ppt/tags/tag4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HINKCELLSHAPEDONOTDELETE" val="pOHNVf214jUC2KmaI0qKfcg"/>
</p:tagLst>
</file>

<file path=ppt/theme/theme1.xml><?xml version="1.0" encoding="utf-8"?>
<a:theme xmlns:a="http://schemas.openxmlformats.org/drawingml/2006/main" name="Office Theme">
  <a:themeElements>
    <a:clrScheme name="Grayscale">
      <a:dk1>
        <a:sysClr val="windowText" lastClr="000000"/>
      </a:dk1>
      <a:lt1>
        <a:sysClr val="window" lastClr="FFFFFF"/>
      </a:lt1>
      <a:dk2>
        <a:srgbClr val="000000"/>
      </a:dk2>
      <a:lt2>
        <a:srgbClr val="F8F8F8"/>
      </a:lt2>
      <a:accent1>
        <a:srgbClr val="DDDDDD"/>
      </a:accent1>
      <a:accent2>
        <a:srgbClr val="B2B2B2"/>
      </a:accent2>
      <a:accent3>
        <a:srgbClr val="969696"/>
      </a:accent3>
      <a:accent4>
        <a:srgbClr val="808080"/>
      </a:accent4>
      <a:accent5>
        <a:srgbClr val="5F5F5F"/>
      </a:accent5>
      <a:accent6>
        <a:srgbClr val="4D4D4D"/>
      </a:accent6>
      <a:hlink>
        <a:srgbClr val="5F5F5F"/>
      </a:hlink>
      <a:folHlink>
        <a:srgbClr val="919191"/>
      </a:folHlink>
    </a:clrScheme>
    <a:fontScheme name="Accenture1">
      <a:majorFont>
        <a:latin typeface="맑은 고딕"/>
        <a:ea typeface="맑은 고딕"/>
        <a:cs typeface=""/>
      </a:majorFont>
      <a:minorFont>
        <a:latin typeface="맑은 고딕"/>
        <a:ea typeface="맑은 고딕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>
        <a:noFill/>
        <a:ln>
          <a:solidFill>
            <a:srgbClr val="FF0000"/>
          </a:solidFill>
        </a:ln>
      </a:spPr>
      <a:bodyPr anchor="ctr"/>
      <a:lstStyle>
        <a:defPPr algn="ctr" fontAlgn="auto" latinLnBrk="0">
          <a:spcBef>
            <a:spcPts val="0"/>
          </a:spcBef>
          <a:spcAft>
            <a:spcPts val="0"/>
          </a:spcAft>
          <a:defRPr kumimoji="0" dirty="0" err="1" smtClean="0"/>
        </a:defPPr>
      </a:lstStyle>
      <a:style>
        <a:lnRef idx="2">
          <a:schemeClr val="accent1">
            <a:shade val="50000"/>
          </a:schemeClr>
        </a:lnRef>
        <a:fillRef idx="1">
          <a:schemeClr val="accent1"/>
        </a:fillRef>
        <a:effectRef idx="0">
          <a:schemeClr val="accent1"/>
        </a:effectRef>
        <a:fontRef idx="minor">
          <a:schemeClr val="lt1"/>
        </a:fontRef>
      </a:style>
    </a:spDef>
  </a:objectDefaults>
  <a:extraClrSchemeLst/>
</a:theme>
</file>

<file path=ppt/theme/theme2.xml><?xml version="1.0" encoding="utf-8"?>
<a:theme xmlns:a="http://schemas.openxmlformats.org/drawingml/2006/main" name="1_Office Theme">
  <a:themeElements>
    <a:clrScheme name="Grayscale">
      <a:dk1>
        <a:sysClr val="windowText" lastClr="000000"/>
      </a:dk1>
      <a:lt1>
        <a:sysClr val="window" lastClr="FFFFFF"/>
      </a:lt1>
      <a:dk2>
        <a:srgbClr val="000000"/>
      </a:dk2>
      <a:lt2>
        <a:srgbClr val="F8F8F8"/>
      </a:lt2>
      <a:accent1>
        <a:srgbClr val="DDDDDD"/>
      </a:accent1>
      <a:accent2>
        <a:srgbClr val="B2B2B2"/>
      </a:accent2>
      <a:accent3>
        <a:srgbClr val="969696"/>
      </a:accent3>
      <a:accent4>
        <a:srgbClr val="808080"/>
      </a:accent4>
      <a:accent5>
        <a:srgbClr val="5F5F5F"/>
      </a:accent5>
      <a:accent6>
        <a:srgbClr val="4D4D4D"/>
      </a:accent6>
      <a:hlink>
        <a:srgbClr val="5F5F5F"/>
      </a:hlink>
      <a:folHlink>
        <a:srgbClr val="919191"/>
      </a:folHlink>
    </a:clrScheme>
    <a:fontScheme name="Accenture1">
      <a:majorFont>
        <a:latin typeface="맑은 고딕"/>
        <a:ea typeface="맑은 고딕"/>
        <a:cs typeface=""/>
      </a:majorFont>
      <a:minorFont>
        <a:latin typeface="맑은 고딕"/>
        <a:ea typeface="맑은 고딕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>
        <a:noFill/>
        <a:ln w="9525">
          <a:solidFill>
            <a:schemeClr val="tx1"/>
          </a:solidFill>
        </a:ln>
      </a:spPr>
      <a:bodyPr rtlCol="0" anchor="ctr"/>
      <a:lstStyle>
        <a:defPPr marL="92075" indent="-92075">
          <a:buFont typeface="Arial" pitchFamily="34" charset="0"/>
          <a:buChar char="•"/>
          <a:defRPr sz="1200" dirty="0" smtClean="0">
            <a:solidFill>
              <a:schemeClr val="tx1"/>
            </a:solidFill>
          </a:defRPr>
        </a:defPPr>
      </a:lstStyle>
      <a:style>
        <a:lnRef idx="2">
          <a:schemeClr val="accent1">
            <a:shade val="50000"/>
          </a:schemeClr>
        </a:lnRef>
        <a:fillRef idx="1">
          <a:schemeClr val="accent1"/>
        </a:fillRef>
        <a:effectRef idx="0">
          <a:schemeClr val="accent1"/>
        </a:effectRef>
        <a:fontRef idx="minor">
          <a:schemeClr val="lt1"/>
        </a:fontRef>
      </a:style>
    </a:spDef>
  </a:objectDefaults>
  <a:extraClrSchemeLst/>
</a:theme>
</file>

<file path=ppt/theme/theme3.xml><?xml version="1.0" encoding="utf-8"?>
<a:theme xmlns:a="http://schemas.openxmlformats.org/drawingml/2006/main" name="Office 테마">
  <a:themeElements>
    <a:clrScheme name="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4.xml><?xml version="1.0" encoding="utf-8"?>
<a:theme xmlns:a="http://schemas.openxmlformats.org/drawingml/2006/main" name="Office 테마">
  <a:themeElements>
    <a:clrScheme name="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00CC99"/>
      </a:accent1>
      <a:accent2>
        <a:srgbClr val="3333CC"/>
      </a:accent2>
      <a:accent3>
        <a:srgbClr val="FFFFFF"/>
      </a:accent3>
      <a:accent4>
        <a:srgbClr val="000000"/>
      </a:accent4>
      <a:accent5>
        <a:srgbClr val="AAE2CA"/>
      </a:accent5>
      <a:accent6>
        <a:srgbClr val="2D2DB9"/>
      </a:accent6>
      <a:hlink>
        <a:srgbClr val="CCCCFF"/>
      </a:hlink>
      <a:folHlink>
        <a:srgbClr val="B2B2B2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두산인프라코어 PPT template</Template>
  <TotalTime>15670</TotalTime>
  <Words>1363</Words>
  <Application>Microsoft Office PowerPoint</Application>
  <PresentationFormat>A4 용지(210x297mm)</PresentationFormat>
  <Paragraphs>596</Paragraphs>
  <Slides>24</Slides>
  <Notes>2</Notes>
  <HiddenSlides>0</HiddenSlides>
  <MMClips>0</MMClips>
  <ScaleCrop>false</ScaleCrop>
  <HeadingPairs>
    <vt:vector size="6" baseType="variant">
      <vt:variant>
        <vt:lpstr>테마</vt:lpstr>
      </vt:variant>
      <vt:variant>
        <vt:i4>2</vt:i4>
      </vt:variant>
      <vt:variant>
        <vt:lpstr>포함된 OLE 서버</vt:lpstr>
      </vt:variant>
      <vt:variant>
        <vt:i4>1</vt:i4>
      </vt:variant>
      <vt:variant>
        <vt:lpstr>슬라이드 제목</vt:lpstr>
      </vt:variant>
      <vt:variant>
        <vt:i4>24</vt:i4>
      </vt:variant>
    </vt:vector>
  </HeadingPairs>
  <TitlesOfParts>
    <vt:vector size="27" baseType="lpstr">
      <vt:lpstr>Office Theme</vt:lpstr>
      <vt:lpstr>1_Office Theme</vt:lpstr>
      <vt:lpstr>비트맵 이미지</vt:lpstr>
      <vt:lpstr>슬라이드 0</vt:lpstr>
      <vt:lpstr>문서 개정 이력</vt:lpstr>
      <vt:lpstr>교육 개요</vt:lpstr>
      <vt:lpstr>교육 개요</vt:lpstr>
      <vt:lpstr>교육 개요</vt:lpstr>
      <vt:lpstr>슬라이드 5</vt:lpstr>
      <vt:lpstr>슬라이드 6</vt:lpstr>
      <vt:lpstr>슬라이드 7</vt:lpstr>
      <vt:lpstr>슬라이드 8</vt:lpstr>
      <vt:lpstr>슬라이드 9</vt:lpstr>
      <vt:lpstr>슬라이드 10</vt:lpstr>
      <vt:lpstr>슬라이드 11</vt:lpstr>
      <vt:lpstr>슬라이드 12</vt:lpstr>
      <vt:lpstr>슬라이드 13</vt:lpstr>
      <vt:lpstr>슬라이드 14</vt:lpstr>
      <vt:lpstr>슬라이드 15</vt:lpstr>
      <vt:lpstr>슬라이드 16</vt:lpstr>
      <vt:lpstr>슬라이드 17</vt:lpstr>
      <vt:lpstr>슬라이드 18</vt:lpstr>
      <vt:lpstr>슬라이드 19</vt:lpstr>
      <vt:lpstr>슬라이드 20</vt:lpstr>
      <vt:lpstr>슬라이드 21</vt:lpstr>
      <vt:lpstr>슬라이드 22</vt:lpstr>
      <vt:lpstr>슬라이드 23</vt:lpstr>
    </vt:vector>
  </TitlesOfParts>
  <Company>doosan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문서 작성 GUIDELINE</dc:title>
  <dc:creator>shocking00</dc:creator>
  <cp:lastModifiedBy>gbattery</cp:lastModifiedBy>
  <cp:revision>632</cp:revision>
  <cp:lastPrinted>2006-08-30T13:33:06Z</cp:lastPrinted>
  <dcterms:created xsi:type="dcterms:W3CDTF">2008-05-17T00:48:54Z</dcterms:created>
  <dcterms:modified xsi:type="dcterms:W3CDTF">2013-03-30T08:53:45Z</dcterms:modified>
</cp:coreProperties>
</file>