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2" r:id="rId1"/>
  </p:sldMasterIdLst>
  <p:notesMasterIdLst>
    <p:notesMasterId r:id="rId5"/>
  </p:notesMasterIdLst>
  <p:handoutMasterIdLst>
    <p:handoutMasterId r:id="rId6"/>
  </p:handoutMasterIdLst>
  <p:sldIdLst>
    <p:sldId id="658" r:id="rId2"/>
    <p:sldId id="660" r:id="rId3"/>
    <p:sldId id="659" r:id="rId4"/>
  </p:sldIdLst>
  <p:sldSz cx="9906000" cy="6858000" type="A4"/>
  <p:notesSz cx="6881813" cy="100028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1pPr>
    <a:lvl2pPr marL="456925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2pPr>
    <a:lvl3pPr marL="91385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3pPr>
    <a:lvl4pPr marL="1370776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4pPr>
    <a:lvl5pPr marL="1827704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5pPr>
    <a:lvl6pPr marL="2284627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6pPr>
    <a:lvl7pPr marL="2741554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7pPr>
    <a:lvl8pPr marL="3198478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8pPr>
    <a:lvl9pPr marL="3655403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CCFF99"/>
    <a:srgbClr val="99CC00"/>
    <a:srgbClr val="C8ACB3"/>
    <a:srgbClr val="C89800"/>
    <a:srgbClr val="FF9900"/>
    <a:srgbClr val="FF9966"/>
    <a:srgbClr val="99CCFF"/>
    <a:srgbClr val="FFFFCC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158" autoAdjust="0"/>
    <p:restoredTop sz="80749" autoAdjust="0"/>
  </p:normalViewPr>
  <p:slideViewPr>
    <p:cSldViewPr snapToGrid="0" snapToObjects="1">
      <p:cViewPr>
        <p:scale>
          <a:sx n="90" d="100"/>
          <a:sy n="90" d="100"/>
        </p:scale>
        <p:origin x="-2490" y="-696"/>
      </p:cViewPr>
      <p:guideLst>
        <p:guide orient="horz" pos="2024"/>
        <p:guide pos="145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 snapToGrid="0" snapToObjects="1">
      <p:cViewPr>
        <p:scale>
          <a:sx n="70" d="100"/>
          <a:sy n="70" d="100"/>
        </p:scale>
        <p:origin x="-1932" y="432"/>
      </p:cViewPr>
      <p:guideLst>
        <p:guide orient="horz" pos="3151"/>
        <p:guide pos="216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7313" y="0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02775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7313" y="9502775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fld id="{A2301B7F-1DFB-4B63-9566-1D1637615E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629574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9263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0650" y="0"/>
            <a:ext cx="2989263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44538" y="768350"/>
            <a:ext cx="5429250" cy="37607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21825"/>
            <a:ext cx="29892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5"/>
          </p:nvPr>
        </p:nvSpPr>
        <p:spPr>
          <a:xfrm>
            <a:off x="3897313" y="9501188"/>
            <a:ext cx="2982912" cy="500062"/>
          </a:xfrm>
          <a:prstGeom prst="rect">
            <a:avLst/>
          </a:prstGeom>
        </p:spPr>
        <p:txBody>
          <a:bodyPr vert="horz" lIns="93077" tIns="46538" rIns="93077" bIns="46538" rtlCol="0" anchor="b"/>
          <a:lstStyle>
            <a:lvl1pPr algn="r">
              <a:defRPr sz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defRPr>
            </a:lvl1pPr>
          </a:lstStyle>
          <a:p>
            <a:pPr>
              <a:defRPr/>
            </a:pPr>
            <a:fld id="{2A3F5FD4-A75E-4477-A8F8-62E55F816DA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228940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6925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385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0776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7704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4627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554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478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5403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7025" y="687388"/>
            <a:ext cx="6232525" cy="4314825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3930625" y="9521335"/>
            <a:ext cx="2988241" cy="460710"/>
          </a:xfrm>
          <a:prstGeom prst="rect">
            <a:avLst/>
          </a:prstGeom>
        </p:spPr>
        <p:txBody>
          <a:bodyPr/>
          <a:lstStyle/>
          <a:p>
            <a:fld id="{695ED7B5-B726-49CA-A761-0F6A7E4B4D0F}" type="slidenum">
              <a:rPr lang="en-US" altLang="ko-KR" smtClean="0">
                <a:solidFill>
                  <a:prstClr val="black"/>
                </a:solidFill>
              </a:rPr>
              <a:pPr/>
              <a:t>1</a:t>
            </a:fld>
            <a:endParaRPr lang="en-US" altLang="ko-K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2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90" indent="0" algn="ctr">
              <a:buNone/>
              <a:defRPr/>
            </a:lvl2pPr>
            <a:lvl3pPr marL="914180" indent="0" algn="ctr">
              <a:buNone/>
              <a:defRPr/>
            </a:lvl3pPr>
            <a:lvl4pPr marL="1371270" indent="0" algn="ctr">
              <a:buNone/>
              <a:defRPr/>
            </a:lvl4pPr>
            <a:lvl5pPr marL="1828362" indent="0" algn="ctr">
              <a:buNone/>
              <a:defRPr/>
            </a:lvl5pPr>
            <a:lvl6pPr marL="2285450" indent="0" algn="ctr">
              <a:buNone/>
              <a:defRPr/>
            </a:lvl6pPr>
            <a:lvl7pPr marL="2742541" indent="0" algn="ctr">
              <a:buNone/>
              <a:defRPr/>
            </a:lvl7pPr>
            <a:lvl8pPr marL="3199631" indent="0" algn="ctr">
              <a:buNone/>
              <a:defRPr/>
            </a:lvl8pPr>
            <a:lvl9pPr marL="3656721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79A150-935A-42AD-9DE7-89645D8D0E25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2" y="6248400"/>
            <a:ext cx="31369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ko-KR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03C179-2F62-4907-8097-6AB8254FC2A1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90" indent="0">
              <a:buNone/>
              <a:defRPr sz="1800"/>
            </a:lvl2pPr>
            <a:lvl3pPr marL="914180" indent="0">
              <a:buNone/>
              <a:defRPr sz="1600"/>
            </a:lvl3pPr>
            <a:lvl4pPr marL="1371270" indent="0">
              <a:buNone/>
              <a:defRPr sz="1400"/>
            </a:lvl4pPr>
            <a:lvl5pPr marL="1828362" indent="0">
              <a:buNone/>
              <a:defRPr sz="1400"/>
            </a:lvl5pPr>
            <a:lvl6pPr marL="2285450" indent="0">
              <a:buNone/>
              <a:defRPr sz="1400"/>
            </a:lvl6pPr>
            <a:lvl7pPr marL="2742541" indent="0">
              <a:buNone/>
              <a:defRPr sz="1400"/>
            </a:lvl7pPr>
            <a:lvl8pPr marL="3199631" indent="0">
              <a:buNone/>
              <a:defRPr sz="1400"/>
            </a:lvl8pPr>
            <a:lvl9pPr marL="3656721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6CFD8-E64B-4C51-B1DC-1FE37B5115F5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742951" y="1981200"/>
            <a:ext cx="41275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981200"/>
            <a:ext cx="41275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E881D9-5123-447D-9222-44A945A38310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9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0" indent="0">
              <a:buNone/>
              <a:defRPr sz="2000" b="1"/>
            </a:lvl2pPr>
            <a:lvl3pPr marL="914180" indent="0">
              <a:buNone/>
              <a:defRPr sz="1800" b="1"/>
            </a:lvl3pPr>
            <a:lvl4pPr marL="1371270" indent="0">
              <a:buNone/>
              <a:defRPr sz="1600" b="1"/>
            </a:lvl4pPr>
            <a:lvl5pPr marL="1828362" indent="0">
              <a:buNone/>
              <a:defRPr sz="1600" b="1"/>
            </a:lvl5pPr>
            <a:lvl6pPr marL="2285450" indent="0">
              <a:buNone/>
              <a:defRPr sz="1600" b="1"/>
            </a:lvl6pPr>
            <a:lvl7pPr marL="2742541" indent="0">
              <a:buNone/>
              <a:defRPr sz="1600" b="1"/>
            </a:lvl7pPr>
            <a:lvl8pPr marL="3199631" indent="0">
              <a:buNone/>
              <a:defRPr sz="1600" b="1"/>
            </a:lvl8pPr>
            <a:lvl9pPr marL="365672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0" indent="0">
              <a:buNone/>
              <a:defRPr sz="2000" b="1"/>
            </a:lvl2pPr>
            <a:lvl3pPr marL="914180" indent="0">
              <a:buNone/>
              <a:defRPr sz="1800" b="1"/>
            </a:lvl3pPr>
            <a:lvl4pPr marL="1371270" indent="0">
              <a:buNone/>
              <a:defRPr sz="1600" b="1"/>
            </a:lvl4pPr>
            <a:lvl5pPr marL="1828362" indent="0">
              <a:buNone/>
              <a:defRPr sz="1600" b="1"/>
            </a:lvl5pPr>
            <a:lvl6pPr marL="2285450" indent="0">
              <a:buNone/>
              <a:defRPr sz="1600" b="1"/>
            </a:lvl6pPr>
            <a:lvl7pPr marL="2742541" indent="0">
              <a:buNone/>
              <a:defRPr sz="1600" b="1"/>
            </a:lvl7pPr>
            <a:lvl8pPr marL="3199631" indent="0">
              <a:buNone/>
              <a:defRPr sz="1600" b="1"/>
            </a:lvl8pPr>
            <a:lvl9pPr marL="365672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DC4E0-E993-41EC-9A4E-82D0B2ABCD33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8563CB-2DB8-4CE0-9A73-8A1654CBB13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1CD7D6-B01F-4C78-A2F2-ACA24C7B507F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3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90" indent="0">
              <a:buNone/>
              <a:defRPr sz="1200"/>
            </a:lvl2pPr>
            <a:lvl3pPr marL="914180" indent="0">
              <a:buNone/>
              <a:defRPr sz="1000"/>
            </a:lvl3pPr>
            <a:lvl4pPr marL="1371270" indent="0">
              <a:buNone/>
              <a:defRPr sz="900"/>
            </a:lvl4pPr>
            <a:lvl5pPr marL="1828362" indent="0">
              <a:buNone/>
              <a:defRPr sz="900"/>
            </a:lvl5pPr>
            <a:lvl6pPr marL="2285450" indent="0">
              <a:buNone/>
              <a:defRPr sz="900"/>
            </a:lvl6pPr>
            <a:lvl7pPr marL="2742541" indent="0">
              <a:buNone/>
              <a:defRPr sz="900"/>
            </a:lvl7pPr>
            <a:lvl8pPr marL="3199631" indent="0">
              <a:buNone/>
              <a:defRPr sz="900"/>
            </a:lvl8pPr>
            <a:lvl9pPr marL="3656721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41782-A0E3-44B2-9192-0AC07F044EB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90" indent="0">
              <a:buNone/>
              <a:defRPr sz="2800"/>
            </a:lvl2pPr>
            <a:lvl3pPr marL="914180" indent="0">
              <a:buNone/>
              <a:defRPr sz="2400"/>
            </a:lvl3pPr>
            <a:lvl4pPr marL="1371270" indent="0">
              <a:buNone/>
              <a:defRPr sz="2000"/>
            </a:lvl4pPr>
            <a:lvl5pPr marL="1828362" indent="0">
              <a:buNone/>
              <a:defRPr sz="2000"/>
            </a:lvl5pPr>
            <a:lvl6pPr marL="2285450" indent="0">
              <a:buNone/>
              <a:defRPr sz="2000"/>
            </a:lvl6pPr>
            <a:lvl7pPr marL="2742541" indent="0">
              <a:buNone/>
              <a:defRPr sz="2000"/>
            </a:lvl7pPr>
            <a:lvl8pPr marL="3199631" indent="0">
              <a:buNone/>
              <a:defRPr sz="2000"/>
            </a:lvl8pPr>
            <a:lvl9pPr marL="3656721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90" indent="0">
              <a:buNone/>
              <a:defRPr sz="1200"/>
            </a:lvl2pPr>
            <a:lvl3pPr marL="914180" indent="0">
              <a:buNone/>
              <a:defRPr sz="1000"/>
            </a:lvl3pPr>
            <a:lvl4pPr marL="1371270" indent="0">
              <a:buNone/>
              <a:defRPr sz="900"/>
            </a:lvl4pPr>
            <a:lvl5pPr marL="1828362" indent="0">
              <a:buNone/>
              <a:defRPr sz="900"/>
            </a:lvl5pPr>
            <a:lvl6pPr marL="2285450" indent="0">
              <a:buNone/>
              <a:defRPr sz="900"/>
            </a:lvl6pPr>
            <a:lvl7pPr marL="2742541" indent="0">
              <a:buNone/>
              <a:defRPr sz="900"/>
            </a:lvl7pPr>
            <a:lvl8pPr marL="3199631" indent="0">
              <a:buNone/>
              <a:defRPr sz="900"/>
            </a:lvl8pPr>
            <a:lvl9pPr marL="3656721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29644-B6DB-4AD1-8CD4-3CF95CE69C9B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A3B696-B2F5-4003-B131-E98518861BEE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9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B0C2D-50A8-49B5-B944-476B31098725}" type="datetime1">
              <a:rPr lang="ko-KR" altLang="en-US"/>
              <a:pPr>
                <a:defRPr/>
              </a:pPr>
              <a:t>2015-03-04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609600"/>
            <a:ext cx="84201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588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981200"/>
            <a:ext cx="8420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</a:p>
        </p:txBody>
      </p:sp>
      <p:sp>
        <p:nvSpPr>
          <p:cNvPr id="5888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  <a:latin typeface="+mn-lt"/>
                <a:ea typeface="+mn-ea"/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88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2" y="6248400"/>
            <a:ext cx="313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  <a:latin typeface="+mn-lt"/>
                <a:ea typeface="+mn-ea"/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88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1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  <a:latin typeface="+mn-lt"/>
                <a:ea typeface="+mn-ea"/>
              </a:defRPr>
            </a:lvl1pPr>
          </a:lstStyle>
          <a:p>
            <a:fld id="{4ADEF39C-7110-4167-B708-5B8BB34D4B0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3" r:id="rId10"/>
    <p:sldLayoutId id="2147483736" r:id="rId11"/>
  </p:sldLayoutIdLst>
  <p:transition advClick="0">
    <p:pull dir="r"/>
  </p:transition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09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18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27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362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818" indent="-342818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771" indent="-285682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2726" indent="-228546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599816" indent="-228546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6905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399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08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17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26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9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8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7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62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5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41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31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721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NUL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952984" y="2195054"/>
            <a:ext cx="8000031" cy="707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perspectiveRelaxedModerately"/>
            <a:lightRig rig="threePt" dir="t"/>
          </a:scene3d>
        </p:spPr>
        <p:txBody>
          <a:bodyPr wrap="square" lIns="91374" tIns="45686" rIns="91374" bIns="45686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MB5B</a:t>
            </a:r>
            <a:endParaRPr lang="en-US" altLang="ko-KR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itchFamily="18" charset="-127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5305660" y="4289709"/>
            <a:ext cx="4582632" cy="442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perspectiveRelaxedModerately"/>
            <a:lightRig rig="threePt" dir="t"/>
          </a:scene3d>
        </p:spPr>
        <p:txBody>
          <a:bodyPr wrap="square" lIns="91374" tIns="45686" rIns="91374" bIns="4568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전략기획팀</a:t>
            </a:r>
            <a:endParaRPr lang="en-US" altLang="ko-KR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itchFamily="18" charset="-127"/>
            </a:endParaRPr>
          </a:p>
        </p:txBody>
      </p:sp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5648326" y="4731903"/>
            <a:ext cx="4257674" cy="323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perspectiveRelaxedModerately"/>
            <a:lightRig rig="threePt" dir="t"/>
          </a:scene3d>
        </p:spPr>
        <p:txBody>
          <a:bodyPr wrap="square" lIns="91374" tIns="45686" rIns="91374" bIns="4568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2015.03</a:t>
            </a:r>
            <a:r>
              <a:rPr lang="ko-KR" altLang="en-US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월</a:t>
            </a:r>
            <a:endParaRPr lang="en-US" altLang="ko-KR" sz="15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itchFamily="18" charset="-127"/>
            </a:endParaRPr>
          </a:p>
        </p:txBody>
      </p:sp>
    </p:spTree>
  </p:cSld>
  <p:clrMapOvr>
    <a:masterClrMapping/>
  </p:clrMapOvr>
  <p:transition advClick="0">
    <p:zoom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22483" b="17072"/>
          <a:stretch>
            <a:fillRect/>
          </a:stretch>
        </p:blipFill>
        <p:spPr bwMode="auto">
          <a:xfrm>
            <a:off x="329609" y="502507"/>
            <a:ext cx="5570258" cy="5738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059356" y="1275907"/>
            <a:ext cx="35418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arenR"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자재번호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buAutoNum type="arabicParenR"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회사코드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buAutoNum type="arabicParenR"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플랜트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buAutoNum type="arabicParenR"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선택일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_ 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전기일기준임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(00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시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>
              <a:buAutoNum type="arabicParenR"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재고유형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_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저장위치 선택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buAutoNum type="arabicParenR"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설정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등 조회조건을 선택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/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advClick="0">
    <p:pull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260" y="372140"/>
            <a:ext cx="8654903" cy="4752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42260" y="5288340"/>
            <a:ext cx="88675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/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조회조건에서 입력한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선택일을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기준으로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/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시작일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종료일이 조회되며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/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기초재고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입출고수량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기말재고가 조회가 된다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/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※ ERP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는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00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시 기준임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advClick="0">
    <p:pull dir="r"/>
  </p:transition>
</p:sld>
</file>

<file path=ppt/theme/theme1.xml><?xml version="1.0" encoding="utf-8"?>
<a:theme xmlns:a="http://schemas.openxmlformats.org/drawingml/2006/main" name="5_기본 디자인">
  <a:themeElements>
    <a:clrScheme name="1_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Y견고딕" pitchFamily="18" charset="-127"/>
            <a:ea typeface="HY견고딕" pitchFamily="18" charset="-127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1200" b="1" dirty="0"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53603</TotalTime>
  <Words>51</Words>
  <Application>Microsoft Office PowerPoint</Application>
  <PresentationFormat>A4 용지(210x297mm)</PresentationFormat>
  <Paragraphs>15</Paragraphs>
  <Slides>3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5_기본 디자인</vt:lpstr>
      <vt:lpstr>슬라이드 1</vt:lpstr>
      <vt:lpstr>슬라이드 2</vt:lpstr>
      <vt:lpstr>슬라이드 3</vt:lpstr>
    </vt:vector>
  </TitlesOfParts>
  <Company>세방전지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곽호영</dc:creator>
  <cp:lastModifiedBy>gbattery</cp:lastModifiedBy>
  <cp:revision>4582</cp:revision>
  <dcterms:created xsi:type="dcterms:W3CDTF">2005-11-30T02:09:30Z</dcterms:created>
  <dcterms:modified xsi:type="dcterms:W3CDTF">2015-03-04T02:40:56Z</dcterms:modified>
</cp:coreProperties>
</file>