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3" r:id="rId1"/>
  </p:sldMasterIdLst>
  <p:notesMasterIdLst>
    <p:notesMasterId r:id="rId4"/>
  </p:notesMasterIdLst>
  <p:sldIdLst>
    <p:sldId id="264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764" y="96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068568F3-BADE-44BC-86C3-45F7ABDF14A8}" type="datetime1">
              <a:rPr lang="ko-KR" altLang="en-US"/>
              <a:pPr lvl="0">
                <a:defRPr/>
              </a:pPr>
              <a:t>2025-06-20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FF1ED1C5-4F4E-4D3E-8595-AB1B0620DD3C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9ED8D1B3-7A0E-438C-9F7C-1CF88B072C64}" type="slidenum">
              <a:rPr lang="en-US" altLang="en-US">
                <a:solidFill>
                  <a:prstClr val="black"/>
                </a:solidFill>
              </a:rPr>
              <a:pPr lvl="0">
                <a:defRPr/>
              </a:pPr>
              <a:t>1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5015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2025-06-20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2025-06-20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2025-06-20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2025-06-20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2025-06-20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2025-06-20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2025-06-20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2025-06-20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2025-06-20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2025-06-20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2025-06-20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2025-06-20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/>
          </a:ln>
        </p:spPr>
        <p:txBody>
          <a:bodyPr wrap="none" anchor="ctr"/>
          <a:lstStyle/>
          <a:p>
            <a:pPr lvl="0">
              <a:defRPr/>
            </a:pPr>
            <a:endParaRPr lang="ko-KR" altLang="ko-KR" sz="100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ko-KR" sz="140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/>
                <a:ea typeface="세방고딕 Regular"/>
              </a:rPr>
              <a:t>CS</a:t>
            </a:r>
            <a:r>
              <a:rPr lang="ko-KR" altLang="en-US" sz="140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/>
                <a:ea typeface="세방고딕 Regular"/>
              </a:rPr>
              <a:t>팀</a:t>
            </a:r>
            <a:endParaRPr lang="en-US" altLang="ko-KR" sz="1400">
              <a:solidFill>
                <a:srgbClr val="4F81BD">
                  <a:lumMod val="60000"/>
                  <a:lumOff val="40000"/>
                </a:srgbClr>
              </a:solidFill>
              <a:latin typeface="세방고딕 Regular"/>
              <a:ea typeface="세방고딕 Regular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/>
              <a:buChar char="u"/>
              <a:defRPr/>
            </a:pPr>
            <a:r>
              <a:rPr lang="ko-KR" altLang="en-US" sz="20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 주요문제 발생현황 </a:t>
            </a:r>
            <a:r>
              <a:rPr lang="ko-KR" altLang="en-US" sz="2000" b="1">
                <a:solidFill>
                  <a:prstClr val="black"/>
                </a:solidFill>
                <a:latin typeface="세방고딕 Regular"/>
                <a:ea typeface="세방고딕 Regular"/>
              </a:rPr>
              <a:t>보고 </a:t>
            </a:r>
            <a:r>
              <a:rPr lang="en-US" altLang="ko-KR" sz="2000" b="1">
                <a:solidFill>
                  <a:prstClr val="black"/>
                </a:solidFill>
                <a:latin typeface="세방고딕 Regular"/>
                <a:ea typeface="세방고딕 Regular"/>
              </a:rPr>
              <a:t>– </a:t>
            </a:r>
            <a:r>
              <a:rPr lang="ko-KR" altLang="en-US" sz="20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나주 농가용장비 </a:t>
            </a:r>
            <a:r>
              <a:rPr lang="en-US" altLang="ko-KR" sz="20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L-6240 </a:t>
            </a:r>
            <a:r>
              <a:rPr lang="ko-KR" altLang="en-US" sz="20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파열</a:t>
            </a:r>
            <a:r>
              <a:rPr lang="en-US" altLang="ko-KR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 </a:t>
            </a:r>
            <a:r>
              <a:rPr lang="en-US" altLang="ko-KR" b="1">
                <a:solidFill>
                  <a:prstClr val="black"/>
                </a:solidFill>
                <a:latin typeface="세방고딕 Regular"/>
                <a:ea typeface="세방고딕 Regular"/>
              </a:rPr>
              <a:t>[</a:t>
            </a:r>
            <a:r>
              <a:rPr lang="en-US" altLang="ko-KR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2025.06.20]</a:t>
            </a:r>
            <a:endParaRPr lang="en-US" altLang="ko-KR" b="1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852723"/>
              </p:ext>
            </p:extLst>
          </p:nvPr>
        </p:nvGraphicFramePr>
        <p:xfrm>
          <a:off x="107504" y="668904"/>
          <a:ext cx="4660410" cy="5990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47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4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26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385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7346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나주 </a:t>
                      </a:r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개인고객</a:t>
                      </a:r>
                      <a:endParaRPr lang="en-US" altLang="ko-KR" sz="1000" b="1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346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정성채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연 </a:t>
                      </a: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락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처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en-US" altLang="ko-KR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세방고딕 Regular"/>
                          <a:ea typeface="세방고딕 Regular"/>
                        </a:rPr>
                        <a:t>010-3600-6481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세방고딕 Regular"/>
                        <a:ea typeface="세방고딕 Regular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7493"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L-6240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Lot No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2019.12.13 -2EA(1EA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파열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)</a:t>
                      </a:r>
                    </a:p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2020.09.14-2EA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346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4EA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1EA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7346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확인불가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점검일자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2025.06.20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1203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농가용장비</a:t>
                      </a:r>
                      <a:endParaRPr lang="ko-KR" altLang="en-US" sz="1000" b="1" kern="120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 검 자 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CS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팀   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박성철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책임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93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농가장비 전원용으로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6V 4EA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설치하였으며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Lot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혼용 여부 문의 시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자체 보관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관리품으로 교체한 것으로 확인 됨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.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’25.06.20 07:30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분 경 충전완료 상태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장비 이동 중 속도저하 발생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</a:t>
                      </a:r>
                    </a:p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장비 멈춤 후 배터리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1EA (#3)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파열 발생 됨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.</a:t>
                      </a:r>
                      <a:endParaRPr lang="en-US" altLang="ko-KR" sz="1000" b="1" kern="1200" baseline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039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배터리 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1EA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파열 外 피해없음 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[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인적피해 없음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]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97845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파열제품 제조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Lot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기준 약 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5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년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사용 됨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→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#1,2 : ’20.09.14 Lot, #3,4 : ’19.12.13 Lot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파열제품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(#3) : 5.10V 1.298~1.318/25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℃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→ </a:t>
                      </a:r>
                      <a:r>
                        <a:rPr lang="en-US" altLang="ko-KR" sz="1000" b="1" u="sng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</a:t>
                      </a:r>
                      <a:r>
                        <a:rPr lang="ko-KR" altLang="en-US" sz="1000" b="1" u="sng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번셀 액고갈 상태이며</a:t>
                      </a:r>
                      <a:r>
                        <a:rPr lang="en-US" altLang="ko-KR" sz="1000" b="1" u="sng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u="sng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잔류액 확인 시 </a:t>
                      </a:r>
                      <a:r>
                        <a:rPr lang="en-US" altLang="ko-KR" sz="1000" b="1" u="sng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1.318/25</a:t>
                      </a:r>
                      <a:r>
                        <a:rPr lang="ko-KR" altLang="en-US" sz="1000" b="1" u="sng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℃로 고비중 확인 됨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기타제품 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: 6.38~6.40V 1.283~1.298/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℃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액량 상태 양호 함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단자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케이블 상태 양호 함 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–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쇼트 흔적없음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.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103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기대수명 경과상태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액고갈에 따른 극판부식 및 스파크 발생으로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파열 진행 됨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.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393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배터리 파열원인 분석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및 파열제품 무상교체 요구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7673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조치사항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기대수명 경과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상태 관리미흡에 의해 발생된 파열현상으로 무상교체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불가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하며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파열발생원인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설명 및 판촉물 제공 후 종결처리 함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→고객 수용적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배터리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충전기 관리 및 충전방법 등 교육 실시</a:t>
                      </a:r>
                      <a:endParaRPr lang="en-US" altLang="ko-KR" sz="1000" b="1" kern="1200" baseline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7914" y="659686"/>
            <a:ext cx="4314825" cy="608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46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5253737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수용적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A-1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36599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spcBef>
                <a:spcPct val="50000"/>
              </a:spcBef>
              <a:buFont typeface="Wingdings"/>
              <a:buChar char="u"/>
              <a:defRPr/>
            </a:pPr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>
                <a:solidFill>
                  <a:prstClr val="black"/>
                </a:solidFill>
                <a:latin typeface="세방고딕 Regular"/>
                <a:ea typeface="세방고딕 Regular"/>
              </a:rPr>
              <a:t>나주 농가용장비 </a:t>
            </a:r>
            <a:r>
              <a:rPr lang="en-US" altLang="ko-KR" sz="1200" b="1">
                <a:solidFill>
                  <a:prstClr val="black"/>
                </a:solidFill>
                <a:latin typeface="세방고딕 Regular"/>
                <a:ea typeface="세방고딕 Regular"/>
              </a:rPr>
              <a:t>L-6240 </a:t>
            </a:r>
            <a:r>
              <a:rPr lang="ko-KR" altLang="en-US" sz="1200" b="1">
                <a:solidFill>
                  <a:prstClr val="black"/>
                </a:solidFill>
                <a:latin typeface="세방고딕 Regular"/>
                <a:ea typeface="세방고딕 Regular"/>
              </a:rPr>
              <a:t>파열</a:t>
            </a:r>
            <a:r>
              <a:rPr lang="en-US" altLang="ko-KR" sz="1200" b="1">
                <a:solidFill>
                  <a:prstClr val="black"/>
                </a:solidFill>
                <a:latin typeface="세방고딕 Regular"/>
                <a:ea typeface="세방고딕 Regular"/>
              </a:rPr>
              <a:t> [2025.06.20]</a:t>
            </a:r>
            <a:endParaRPr lang="en-US" altLang="ko-KR" sz="1200" b="1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445C29-A895-4BB6-A13E-2087A507648C}"/>
              </a:ext>
            </a:extLst>
          </p:cNvPr>
          <p:cNvSpPr txBox="1"/>
          <p:nvPr/>
        </p:nvSpPr>
        <p:spPr>
          <a:xfrm>
            <a:off x="35496" y="1591080"/>
            <a:ext cx="90730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defRPr/>
            </a:pPr>
            <a:r>
              <a:rPr lang="en-US" altLang="ko-KR" sz="1200" b="1" smtClean="0">
                <a:latin typeface="세방고딕 Regular"/>
                <a:ea typeface="세방고딕 Regular"/>
              </a:rPr>
              <a:t>-.</a:t>
            </a:r>
            <a:r>
              <a:rPr lang="ko-KR" altLang="en-US" sz="1200" b="1">
                <a:latin typeface="세방고딕 Regular"/>
                <a:ea typeface="세방고딕 Regular"/>
              </a:rPr>
              <a:t> </a:t>
            </a:r>
            <a:r>
              <a:rPr lang="ko-KR" altLang="en-US" sz="1200" b="1">
                <a:latin typeface="세방고딕 Regular"/>
                <a:ea typeface="세방고딕 Regular"/>
              </a:rPr>
              <a:t>기대수명 경과 상태 관리미흡에 의해 발생된 파열현상으로 </a:t>
            </a:r>
            <a:r>
              <a:rPr lang="ko-KR" altLang="en-US" sz="1200" b="1">
                <a:latin typeface="세방고딕 Regular"/>
                <a:ea typeface="세방고딕 Regular"/>
              </a:rPr>
              <a:t>무상교체 </a:t>
            </a:r>
            <a:r>
              <a:rPr lang="ko-KR" altLang="en-US" sz="1200" b="1" smtClean="0">
                <a:latin typeface="세방고딕 Regular"/>
                <a:ea typeface="세방고딕 Regular"/>
              </a:rPr>
              <a:t>불가하며</a:t>
            </a:r>
            <a:r>
              <a:rPr lang="en-US" altLang="ko-KR" sz="1200" b="1">
                <a:latin typeface="세방고딕 Regular"/>
                <a:ea typeface="세방고딕 Regular"/>
              </a:rPr>
              <a:t>, </a:t>
            </a:r>
            <a:r>
              <a:rPr lang="ko-KR" altLang="en-US" sz="1200" b="1">
                <a:latin typeface="세방고딕 Regular"/>
                <a:ea typeface="세방고딕 Regular"/>
              </a:rPr>
              <a:t>파열발생원인 설명 및 판촉물 제공 후 종결처리 함</a:t>
            </a:r>
            <a:r>
              <a:rPr lang="en-US" altLang="ko-KR" sz="1200" b="1">
                <a:latin typeface="세방고딕 Regular"/>
                <a:ea typeface="세방고딕 Regular"/>
              </a:rPr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759</TotalTime>
  <Words>299</Words>
  <Application>Microsoft Office PowerPoint</Application>
  <PresentationFormat>화면 슬라이드 쇼(4:3)</PresentationFormat>
  <Paragraphs>61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Master</cp:lastModifiedBy>
  <cp:revision>187</cp:revision>
  <dcterms:created xsi:type="dcterms:W3CDTF">2018-07-03T00:02:36Z</dcterms:created>
  <dcterms:modified xsi:type="dcterms:W3CDTF">2025-06-20T08:35:11Z</dcterms:modified>
  <cp:version/>
</cp:coreProperties>
</file>