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65" r:id="rId3"/>
    <p:sldId id="267" r:id="rId4"/>
    <p:sldId id="266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63" autoAdjust="0"/>
    <p:restoredTop sz="94660"/>
  </p:normalViewPr>
  <p:slideViewPr>
    <p:cSldViewPr>
      <p:cViewPr>
        <p:scale>
          <a:sx n="90" d="100"/>
          <a:sy n="90" d="100"/>
        </p:scale>
        <p:origin x="-183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2013-11-13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>
                <a:solidFill>
                  <a:srgbClr val="333333"/>
                </a:solidFill>
                <a:cs typeface="Arial" pitchFamily="34" charset="0"/>
              </a:rPr>
              <a:t>사용자 </a:t>
            </a:r>
            <a:r>
              <a:rPr lang="ko-KR" altLang="en-US" sz="2400" b="1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2013.11.13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 smtClean="0">
                <a:solidFill>
                  <a:srgbClr val="333333"/>
                </a:solidFill>
                <a:cs typeface="Arial" pitchFamily="34" charset="0"/>
              </a:rPr>
              <a:t>제품 </a:t>
            </a:r>
            <a:r>
              <a:rPr lang="ko-KR" altLang="en-US" sz="2000" b="1" dirty="0" err="1" smtClean="0">
                <a:solidFill>
                  <a:srgbClr val="333333"/>
                </a:solidFill>
                <a:cs typeface="Arial" pitchFamily="34" charset="0"/>
              </a:rPr>
              <a:t>코드별</a:t>
            </a:r>
            <a:r>
              <a:rPr lang="ko-KR" altLang="en-US" sz="2000" b="1" dirty="0" smtClean="0">
                <a:solidFill>
                  <a:srgbClr val="333333"/>
                </a:solidFill>
                <a:cs typeface="Arial" pitchFamily="34" charset="0"/>
              </a:rPr>
              <a:t> </a:t>
            </a:r>
            <a:r>
              <a:rPr lang="ko-KR" altLang="en-US" sz="2000" b="1" dirty="0" err="1" smtClean="0">
                <a:solidFill>
                  <a:srgbClr val="333333"/>
                </a:solidFill>
                <a:cs typeface="Arial" pitchFamily="34" charset="0"/>
              </a:rPr>
              <a:t>팔렛트당</a:t>
            </a:r>
            <a:r>
              <a:rPr lang="ko-KR" altLang="en-US" sz="2000" b="1" dirty="0" smtClean="0">
                <a:solidFill>
                  <a:srgbClr val="333333"/>
                </a:solidFill>
                <a:cs typeface="Arial" pitchFamily="34" charset="0"/>
              </a:rPr>
              <a:t> 적재수량 관리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837283"/>
              </p:ext>
            </p:extLst>
          </p:nvPr>
        </p:nvGraphicFramePr>
        <p:xfrm>
          <a:off x="317989" y="1295402"/>
          <a:ext cx="8506557" cy="5157934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407781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업로드 템플릿을 누르면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쉬트가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나타남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쉬트에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팔렛트당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적재수량 정보를 입력 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Local PC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저장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시 주의 사항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확장자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명이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en-US" altLang="ko-KR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xls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이어야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파일선택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Possible entry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눌러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Local PC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저장된 엑셀 정보를 선택함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버튼을 누르면 업로드 화면으로 이동하고 전체 선택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(5)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누른 후 저장 버튼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(6)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누르면 저장이 완료됨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완료된 정보는 차주 계획 수립 시 계획 북에서 조회가 가능하고 활용이 가능함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357818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ZSOR0010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팔레트당 적재 수량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팔렛트당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적재 수량 정보를 저장하여 계획 북에 업로드 하여 생산요청 계획 수립 시 활용할 수 있도록 함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24" y="1484784"/>
            <a:ext cx="6248400" cy="172402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780928"/>
            <a:ext cx="2016224" cy="2451231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707951" y="2223914"/>
            <a:ext cx="1008112" cy="216024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타원 3"/>
          <p:cNvSpPr/>
          <p:nvPr/>
        </p:nvSpPr>
        <p:spPr>
          <a:xfrm>
            <a:off x="683568" y="2060848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1</a:t>
            </a:r>
            <a:endParaRPr lang="en-US" sz="1200" b="1" dirty="0" smtClean="0">
              <a:solidFill>
                <a:srgbClr val="FF0000"/>
              </a:solidFill>
            </a:endParaRPr>
          </a:p>
        </p:txBody>
      </p:sp>
      <p:cxnSp>
        <p:nvCxnSpPr>
          <p:cNvPr id="6" name="구부러진 연결선 5"/>
          <p:cNvCxnSpPr>
            <a:stCxn id="3" idx="3"/>
            <a:endCxn id="6147" idx="0"/>
          </p:cNvCxnSpPr>
          <p:nvPr/>
        </p:nvCxnSpPr>
        <p:spPr>
          <a:xfrm>
            <a:off x="1716063" y="2331926"/>
            <a:ext cx="5880273" cy="449002"/>
          </a:xfrm>
          <a:prstGeom prst="curvedConnector2">
            <a:avLst/>
          </a:prstGeom>
          <a:ln>
            <a:solidFill>
              <a:srgbClr val="FF33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타원 13"/>
          <p:cNvSpPr/>
          <p:nvPr/>
        </p:nvSpPr>
        <p:spPr>
          <a:xfrm>
            <a:off x="7668344" y="2636912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997348" y="2771402"/>
            <a:ext cx="3518867" cy="225549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915816" y="2636912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67543" y="2223914"/>
            <a:ext cx="206499" cy="206499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23528" y="2060848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4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429000"/>
            <a:ext cx="6120680" cy="175260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1" name="타원 20"/>
          <p:cNvSpPr/>
          <p:nvPr/>
        </p:nvSpPr>
        <p:spPr>
          <a:xfrm>
            <a:off x="323528" y="4581128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2" name="타원 21"/>
          <p:cNvSpPr/>
          <p:nvPr/>
        </p:nvSpPr>
        <p:spPr>
          <a:xfrm>
            <a:off x="323528" y="4077072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6</a:t>
            </a:r>
          </a:p>
        </p:txBody>
      </p:sp>
      <p:cxnSp>
        <p:nvCxnSpPr>
          <p:cNvPr id="23" name="구부러진 연결선 22"/>
          <p:cNvCxnSpPr>
            <a:stCxn id="18" idx="2"/>
            <a:endCxn id="6148" idx="0"/>
          </p:cNvCxnSpPr>
          <p:nvPr/>
        </p:nvCxnSpPr>
        <p:spPr>
          <a:xfrm rot="16200000" flipH="1">
            <a:off x="1478038" y="1523168"/>
            <a:ext cx="998587" cy="2813076"/>
          </a:xfrm>
          <a:prstGeom prst="curvedConnector3">
            <a:avLst>
              <a:gd name="adj1" fmla="val 50000"/>
            </a:avLst>
          </a:prstGeom>
          <a:ln>
            <a:solidFill>
              <a:srgbClr val="FF33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674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344933"/>
              </p:ext>
            </p:extLst>
          </p:nvPr>
        </p:nvGraphicFramePr>
        <p:xfrm>
          <a:off x="317989" y="1295402"/>
          <a:ext cx="8506557" cy="5157934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407781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및 자재코드를 입력 후 실행 버튼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누르면 결과 조회화면으로 이동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업로드 결과 확인 및 잘못 입력된 경우 해당 행을 선택 후 삭제 버튼을 누르면 삭제 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970058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ZSOR0011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팔레트당 적재 수량 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팔레트당 적재 수량 업로드 결과 확인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6438900" cy="158115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645024"/>
            <a:ext cx="6257925" cy="139065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456910" y="1741124"/>
            <a:ext cx="206499" cy="206499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12895" y="1578058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  <p:cxnSp>
        <p:nvCxnSpPr>
          <p:cNvPr id="25" name="구부러진 연결선 24"/>
          <p:cNvCxnSpPr>
            <a:stCxn id="20" idx="2"/>
            <a:endCxn id="7171" idx="0"/>
          </p:cNvCxnSpPr>
          <p:nvPr/>
        </p:nvCxnSpPr>
        <p:spPr>
          <a:xfrm rot="16200000" flipH="1">
            <a:off x="2093729" y="414053"/>
            <a:ext cx="1697401" cy="4764539"/>
          </a:xfrm>
          <a:prstGeom prst="curvedConnector3">
            <a:avLst>
              <a:gd name="adj1" fmla="val 50000"/>
            </a:avLst>
          </a:prstGeom>
          <a:ln>
            <a:solidFill>
              <a:srgbClr val="FF33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34760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개체 7" title="팔렛트당 적재수량 관리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0710976"/>
              </p:ext>
            </p:extLst>
          </p:nvPr>
        </p:nvGraphicFramePr>
        <p:xfrm>
          <a:off x="2636838" y="3084513"/>
          <a:ext cx="3870325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포장기 셸 개체" showAsIcon="1" r:id="rId3" imgW="3870360" imgH="686880" progId="Package">
                  <p:embed/>
                </p:oleObj>
              </mc:Choice>
              <mc:Fallback>
                <p:oleObj name="포장기 셸 개체" showAsIcon="1" r:id="rId3" imgW="3870360" imgH="68688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36838" y="3084513"/>
                        <a:ext cx="3870325" cy="687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27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2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2061</TotalTime>
  <Words>186</Words>
  <Application>Microsoft Office PowerPoint</Application>
  <PresentationFormat>화면 슬라이드 쇼(4:3)</PresentationFormat>
  <Paragraphs>30</Paragraphs>
  <Slides>4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1_Office Theme</vt:lpstr>
      <vt:lpstr>비트맵 이미지</vt:lpstr>
      <vt:lpstr>포장기 셸 개체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Accenture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Gang, Dong-Hyong</cp:lastModifiedBy>
  <cp:revision>207</cp:revision>
  <dcterms:created xsi:type="dcterms:W3CDTF">2013-06-03T09:19:07Z</dcterms:created>
  <dcterms:modified xsi:type="dcterms:W3CDTF">2013-11-13T07:52:16Z</dcterms:modified>
</cp:coreProperties>
</file>