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tags/tag6.xml" ContentType="application/vnd.openxmlformats-officedocument.presentationml.tags+xml"/>
  <Override PartName="/ppt/tags/tag8.xml" ContentType="application/vnd.openxmlformats-officedocument.presentationml.tag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tags/tag4.xml" ContentType="application/vnd.openxmlformats-officedocument.presentationml.tags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ags/tag2.xml" ContentType="application/vnd.openxmlformats-officedocument.presentationml.tags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tags/tag16.xml" ContentType="application/vnd.openxmlformats-officedocument.presentationml.tags+xml"/>
  <Override PartName="/ppt/tags/tag18.xml" ContentType="application/vnd.openxmlformats-officedocument.presentationml.tags+xml"/>
  <Default Extension="vml" ContentType="application/vnd.openxmlformats-officedocument.vmlDrawing"/>
  <Override PartName="/ppt/slideLayouts/slideLayout10.xml" ContentType="application/vnd.openxmlformats-officedocument.presentationml.slideLayout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tags/tag7.xml" ContentType="application/vnd.openxmlformats-officedocument.presentationml.tags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slides/slide1.xml" ContentType="application/vnd.openxmlformats-officedocument.presentationml.slide+xml"/>
  <Override PartName="/ppt/slideLayouts/slideLayout3.xml" ContentType="application/vnd.openxmlformats-officedocument.presentationml.slideLayout+xml"/>
  <Override PartName="/ppt/tags/tag3.xml" ContentType="application/vnd.openxmlformats-officedocument.presentationml.tags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ppt/tags/tag19.xml" ContentType="application/vnd.openxmlformats-officedocument.presentationml.tags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Layouts/slideLayout12.xml" ContentType="application/vnd.openxmlformats-officedocument.presentationml.slideLayout+xml"/>
  <Override PartName="/ppt/tags/tag17.xml" ContentType="application/vnd.openxmlformats-officedocument.presentationml.tag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trictFirstAndLastChars="0" saveSubsetFonts="1">
  <p:sldMasterIdLst>
    <p:sldMasterId id="2147484190" r:id="rId1"/>
    <p:sldMasterId id="2147484192" r:id="rId2"/>
  </p:sldMasterIdLst>
  <p:notesMasterIdLst>
    <p:notesMasterId r:id="rId17"/>
  </p:notesMasterIdLst>
  <p:handoutMasterIdLst>
    <p:handoutMasterId r:id="rId18"/>
  </p:handoutMasterIdLst>
  <p:sldIdLst>
    <p:sldId id="374" r:id="rId3"/>
    <p:sldId id="375" r:id="rId4"/>
    <p:sldId id="450" r:id="rId5"/>
    <p:sldId id="394" r:id="rId6"/>
    <p:sldId id="396" r:id="rId7"/>
    <p:sldId id="460" r:id="rId8"/>
    <p:sldId id="461" r:id="rId9"/>
    <p:sldId id="462" r:id="rId10"/>
    <p:sldId id="464" r:id="rId11"/>
    <p:sldId id="466" r:id="rId12"/>
    <p:sldId id="467" r:id="rId13"/>
    <p:sldId id="468" r:id="rId14"/>
    <p:sldId id="491" r:id="rId15"/>
    <p:sldId id="495" r:id="rId16"/>
  </p:sldIdLst>
  <p:sldSz cx="9906000" cy="6858000" type="A4"/>
  <p:notesSz cx="9926638" cy="6797675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5pPr>
    <a:lvl6pPr marL="22860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6pPr>
    <a:lvl7pPr marL="27432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7pPr>
    <a:lvl8pPr marL="32004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8pPr>
    <a:lvl9pPr marL="36576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333333"/>
    <a:srgbClr val="FF0000"/>
    <a:srgbClr val="0083CD"/>
    <a:srgbClr val="EAEAEA"/>
    <a:srgbClr val="103991"/>
    <a:srgbClr val="808080"/>
    <a:srgbClr val="000000"/>
    <a:srgbClr val="B2B2B2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E8B1032C-EA38-4F05-BA0D-38AFFFC7BED3}" styleName="밝은 스타일 3 - 강조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979" autoAdjust="0"/>
    <p:restoredTop sz="97138" autoAdjust="0"/>
  </p:normalViewPr>
  <p:slideViewPr>
    <p:cSldViewPr snapToGrid="0" showGuides="1">
      <p:cViewPr varScale="1">
        <p:scale>
          <a:sx n="112" d="100"/>
          <a:sy n="112" d="100"/>
        </p:scale>
        <p:origin x="-1554" y="-90"/>
      </p:cViewPr>
      <p:guideLst>
        <p:guide orient="horz" pos="2160"/>
        <p:guide pos="452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howGuides="1">
      <p:cViewPr varScale="1">
        <p:scale>
          <a:sx n="80" d="100"/>
          <a:sy n="80" d="100"/>
        </p:scale>
        <p:origin x="-1332" y="-84"/>
      </p:cViewPr>
      <p:guideLst>
        <p:guide orient="horz" pos="2141"/>
        <p:guide pos="3126"/>
      </p:guideLst>
    </p:cSldViewPr>
  </p:notesViewPr>
  <p:gridSpacing cx="184343675" cy="18434367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624513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624513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463CCB42-13CC-41E0-A556-395B16129613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xmlns="" val="102883603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622925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3517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122613" y="509588"/>
            <a:ext cx="3683000" cy="25495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9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93775" y="3228975"/>
            <a:ext cx="7939088" cy="305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ko-KR" noProof="0" smtClean="0"/>
              <a:t>Click to edit Master text styles</a:t>
            </a:r>
          </a:p>
          <a:p>
            <a:pPr lvl="1"/>
            <a:r>
              <a:rPr lang="en-US" altLang="ko-KR" noProof="0" smtClean="0"/>
              <a:t>Second level</a:t>
            </a:r>
          </a:p>
          <a:p>
            <a:pPr lvl="2"/>
            <a:r>
              <a:rPr lang="en-US" altLang="ko-KR" noProof="0" smtClean="0"/>
              <a:t>Third level</a:t>
            </a:r>
          </a:p>
          <a:p>
            <a:pPr lvl="3"/>
            <a:r>
              <a:rPr lang="en-US" altLang="ko-KR" noProof="0" smtClean="0"/>
              <a:t>Fourth level</a:t>
            </a:r>
          </a:p>
          <a:p>
            <a:pPr lvl="4"/>
            <a:r>
              <a:rPr lang="en-US" altLang="ko-KR" noProof="0" smtClean="0"/>
              <a:t>Fifth level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622925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51BFCC33-D580-4B6D-9DC1-94D49FD16D59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xmlns="" val="411056613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ko-KR" altLang="en-US" smtClean="0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7219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ko-KR" altLang="ko-KR" smtClean="0">
              <a:latin typeface="Arial" pitchFamily="34" charset="0"/>
            </a:endParaRPr>
          </a:p>
        </p:txBody>
      </p:sp>
      <p:sp>
        <p:nvSpPr>
          <p:cNvPr id="137220" name="슬라이드 번호 개체 틀 3"/>
          <p:cNvSpPr txBox="1">
            <a:spLocks noGrp="1"/>
          </p:cNvSpPr>
          <p:nvPr/>
        </p:nvSpPr>
        <p:spPr bwMode="auto">
          <a:xfrm>
            <a:off x="5622925" y="6456363"/>
            <a:ext cx="430212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03" tIns="45651" rIns="91303" bIns="45651" anchor="b"/>
          <a:lstStyle>
            <a:lvl1pPr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pPr algn="r" eaLnBrk="1" latinLnBrk="1" hangingPunct="1"/>
            <a:fld id="{C29F2F78-7A39-46EC-9380-C94F507250E1}" type="slidenum">
              <a:rPr lang="en-US" altLang="ko-KR">
                <a:latin typeface="굴림" pitchFamily="50" charset="-127"/>
                <a:ea typeface="굴림" pitchFamily="50" charset="-127"/>
              </a:rPr>
              <a:pPr algn="r" eaLnBrk="1" latinLnBrk="1" hangingPunct="1"/>
              <a:t>1</a:t>
            </a:fld>
            <a:endParaRPr lang="en-US" altLang="ko-KR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9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2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2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2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2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2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8.vml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9.vml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5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4.png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9" Type="http://schemas.openxmlformats.org/officeDocument/2006/relationships/image" Target="../media/image2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1.vml"/><Relationship Id="rId4" Type="http://schemas.openxmlformats.org/officeDocument/2006/relationships/image" Target="../media/image2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2.vml"/><Relationship Id="rId4" Type="http://schemas.openxmlformats.org/officeDocument/2006/relationships/image" Target="../media/image2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3.vml"/><Relationship Id="rId4" Type="http://schemas.openxmlformats.org/officeDocument/2006/relationships/image" Target="../media/image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사용중 마스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DAF38886-140C-4545-929E-F40C57073A52}" type="slidenum">
              <a:rPr lang="en-US" smtClean="0">
                <a:latin typeface="맑은 고딕" pitchFamily="50" charset="-127"/>
                <a:ea typeface="맑은 고딕" pitchFamily="50" charset="-127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en-US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0" y="70024"/>
            <a:ext cx="6984206" cy="638944"/>
          </a:xfrm>
          <a:prstGeom prst="rect">
            <a:avLst/>
          </a:prstGeom>
        </p:spPr>
        <p:txBody>
          <a:bodyPr wrap="none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18"/>
            <a:ext cx="9359900" cy="576263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4" y="80205"/>
            <a:ext cx="2519242" cy="610911"/>
          </a:xfrm>
          <a:prstGeom prst="rect">
            <a:avLst/>
          </a:prstGeom>
        </p:spPr>
        <p:txBody>
          <a:bodyPr wrap="none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graphicFrame>
        <p:nvGraphicFramePr>
          <p:cNvPr id="14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89448" name="비트맵 이미지" r:id="rId3" imgW="4029637" imgH="1228571" progId="PBrush">
              <p:embed/>
            </p:oleObj>
          </a:graphicData>
        </a:graphic>
      </p:graphicFrame>
      <p:pic>
        <p:nvPicPr>
          <p:cNvPr id="15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3036183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9975" y="0"/>
            <a:ext cx="1687513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3152775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906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pic>
        <p:nvPicPr>
          <p:cNvPr id="5" name="Picture 10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73782" y="855025"/>
            <a:ext cx="1413163" cy="627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직사각형 12"/>
          <p:cNvSpPr>
            <a:spLocks noChangeArrowheads="1"/>
          </p:cNvSpPr>
          <p:nvPr userDrawn="1"/>
        </p:nvSpPr>
        <p:spPr bwMode="auto">
          <a:xfrm>
            <a:off x="215900" y="6589713"/>
            <a:ext cx="23907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25000"/>
              </a:spcBef>
            </a:pPr>
            <a:r>
              <a:rPr lang="en-US" altLang="ko-KR" sz="1000" dirty="0">
                <a:solidFill>
                  <a:srgbClr val="FFFFFF"/>
                </a:solidFill>
                <a:ea typeface="맑은 고딕" pitchFamily="50" charset="-127"/>
              </a:rPr>
              <a:t>© 2012 Accenture. All rights reserved.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67488" y="0"/>
            <a:ext cx="16764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43888" y="0"/>
            <a:ext cx="1662112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52775" y="0"/>
            <a:ext cx="17272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1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4831" y="1995055"/>
            <a:ext cx="2137118" cy="558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8594" name="Picture 2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15059" y="6174985"/>
            <a:ext cx="1701325" cy="683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5"/>
          <p:cNvPicPr>
            <a:picLocks noChangeAspect="1" noChangeArrowheads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132440" y="6317673"/>
            <a:ext cx="1644973" cy="519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7990439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1813" y="360363"/>
            <a:ext cx="8799512" cy="288925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31813" y="1711325"/>
            <a:ext cx="8799512" cy="109537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325DBF0-D941-44B5-A248-9B64EF37FC57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0469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4567295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84A7922A-7318-44B4-A9A1-DDC6F653520E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1493" name="비트맵 이미지" r:id="rId3" imgW="4029637" imgH="1228571" progId="PBrush">
              <p:embed/>
            </p:oleObj>
          </a:graphicData>
        </a:graphic>
      </p:graphicFrame>
      <p:pic>
        <p:nvPicPr>
          <p:cNvPr id="7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5679586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523875" y="360363"/>
            <a:ext cx="8799512" cy="292100"/>
          </a:xfrm>
          <a:prstGeom prst="rect">
            <a:avLst/>
          </a:prstGeom>
        </p:spPr>
        <p:txBody>
          <a:bodyPr/>
          <a:lstStyle>
            <a:lvl1pPr>
              <a:defRPr baseline="0">
                <a:latin typeface="Arial" pitchFamily="34" charset="0"/>
                <a:ea typeface="윤고딕150" pitchFamily="18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5" name="내용 개체 틀 2"/>
          <p:cNvSpPr>
            <a:spLocks noGrp="1"/>
          </p:cNvSpPr>
          <p:nvPr>
            <p:ph idx="1"/>
          </p:nvPr>
        </p:nvSpPr>
        <p:spPr>
          <a:xfrm>
            <a:off x="531813" y="819102"/>
            <a:ext cx="8799512" cy="24622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lang="ko-KR" altLang="en-US" sz="1600" b="1" baseline="0" dirty="0" smtClean="0">
                <a:solidFill>
                  <a:schemeClr val="tx1"/>
                </a:solidFill>
                <a:latin typeface="Arial" pitchFamily="34" charset="0"/>
                <a:ea typeface="맑은 고딕" pitchFamily="50" charset="-127"/>
                <a:cs typeface="+mn-cs"/>
              </a:defRPr>
            </a:lvl1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3921125" y="6545263"/>
            <a:ext cx="2063750" cy="139700"/>
          </a:xfrm>
        </p:spPr>
        <p:txBody>
          <a:bodyPr/>
          <a:lstStyle>
            <a:lvl1pPr algn="ctr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02B2AEB-EBBD-4774-8AD9-28304AEB7152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2517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9811244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42950" y="2130427"/>
            <a:ext cx="8420100" cy="147002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맑은 고딕" pitchFamily="50" charset="-127"/>
                <a:ea typeface="맑은 고딕" pitchFamily="50" charset="-127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dirty="0" smtClean="0"/>
              <a:t>마스터 부제목 스타일 편집</a:t>
            </a:r>
            <a:endParaRPr lang="en-US" dirty="0"/>
          </a:p>
        </p:txBody>
      </p:sp>
      <p:graphicFrame>
        <p:nvGraphicFramePr>
          <p:cNvPr id="7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3541" name="비트맵 이미지" r:id="rId3" imgW="4029637" imgH="1228571" progId="PBrush">
              <p:embed/>
            </p:oleObj>
          </a:graphicData>
        </a:graphic>
      </p:graphicFrame>
      <p:pic>
        <p:nvPicPr>
          <p:cNvPr id="8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7956582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4565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5419875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5589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8985009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6613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7507749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9975" y="0"/>
            <a:ext cx="1687513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3152775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906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7" name="직사각형 12"/>
          <p:cNvSpPr>
            <a:spLocks noChangeArrowheads="1"/>
          </p:cNvSpPr>
          <p:nvPr userDrawn="1"/>
        </p:nvSpPr>
        <p:spPr bwMode="auto">
          <a:xfrm>
            <a:off x="215900" y="6589713"/>
            <a:ext cx="23907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25000"/>
              </a:spcBef>
            </a:pPr>
            <a:r>
              <a:rPr lang="en-US" altLang="ko-KR" sz="1000" dirty="0">
                <a:solidFill>
                  <a:srgbClr val="FFFFFF"/>
                </a:solidFill>
                <a:ea typeface="맑은 고딕" pitchFamily="50" charset="-127"/>
              </a:rPr>
              <a:t>© 2012 Accenture. All rights reserved.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67488" y="0"/>
            <a:ext cx="16764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43888" y="0"/>
            <a:ext cx="1662112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52775" y="0"/>
            <a:ext cx="17272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0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73782" y="855025"/>
            <a:ext cx="1413163" cy="627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4831" y="1995055"/>
            <a:ext cx="2137118" cy="558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15059" y="6174985"/>
            <a:ext cx="1701325" cy="683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5"/>
          <p:cNvPicPr>
            <a:picLocks noChangeAspect="1" noChangeArrowheads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132440" y="6317673"/>
            <a:ext cx="1644973" cy="519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767868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lIns="91412" tIns="45705" rIns="91412" bIns="45705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defTabSz="914118">
              <a:defRPr/>
            </a:pPr>
            <a:fld id="{2DEB2B72-E7E5-4CC9-A9F8-B4DDB5656A17}" type="slidenum">
              <a:rPr lang="en-US" smtClean="0">
                <a:solidFill>
                  <a:prstClr val="black"/>
                </a:solidFill>
                <a:latin typeface="Arial" charset="0"/>
                <a:ea typeface="맑은 고딕" pitchFamily="50" charset="-127"/>
              </a:rPr>
              <a:pPr defTabSz="914118">
                <a:defRPr/>
              </a:pPr>
              <a:t>‹#›</a:t>
            </a:fld>
            <a:endParaRPr lang="en-US" dirty="0">
              <a:solidFill>
                <a:prstClr val="black"/>
              </a:solidFill>
              <a:latin typeface="Arial" charset="0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2" y="70025"/>
            <a:ext cx="6984206" cy="638944"/>
          </a:xfrm>
          <a:prstGeom prst="rect">
            <a:avLst/>
          </a:prstGeom>
        </p:spPr>
        <p:txBody>
          <a:bodyPr wrap="none" lIns="91412" tIns="45705" rIns="91412" bIns="45705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23"/>
            <a:ext cx="9359900" cy="576263"/>
          </a:xfrm>
          <a:prstGeom prst="rect">
            <a:avLst/>
          </a:prstGeom>
        </p:spPr>
        <p:txBody>
          <a:bodyPr lIns="91412" tIns="45705" rIns="91412" bIns="45705"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5" y="80207"/>
            <a:ext cx="2519242" cy="600277"/>
          </a:xfrm>
          <a:prstGeom prst="rect">
            <a:avLst/>
          </a:prstGeom>
        </p:spPr>
        <p:txBody>
          <a:bodyPr wrap="none" lIns="91412" tIns="45705" rIns="91412" bIns="45705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graphicFrame>
        <p:nvGraphicFramePr>
          <p:cNvPr id="11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4504" name="비트맵 이미지" r:id="rId3" imgW="4029637" imgH="1228571" progId="PBrush">
              <p:embed/>
            </p:oleObj>
          </a:graphicData>
        </a:graphic>
      </p:graphicFrame>
      <p:pic>
        <p:nvPicPr>
          <p:cNvPr id="12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42733150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3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4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 latinLnBrk="1">
              <a:defRPr kumimoji="1">
                <a:ea typeface="맑은 고딕" pitchFamily="50" charset="-127"/>
              </a:defRPr>
            </a:lvl1pPr>
          </a:lstStyle>
          <a:p>
            <a:pPr>
              <a:defRPr/>
            </a:pPr>
            <a:fld id="{F41DB569-FECA-4AC0-B73C-1E8C5906E481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5525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93948705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 sz="1400"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buFontTx/>
              <a:buNone/>
              <a:defRPr>
                <a:ea typeface="맑은 고딕" pitchFamily="50" charset="-127"/>
              </a:defRPr>
            </a:lvl2pPr>
            <a:lvl3pPr>
              <a:buFontTx/>
              <a:buNone/>
              <a:defRPr>
                <a:ea typeface="맑은 고딕" pitchFamily="50" charset="-127"/>
              </a:defRPr>
            </a:lvl3pPr>
            <a:lvl4pPr>
              <a:buFontTx/>
              <a:buNone/>
              <a:defRPr>
                <a:ea typeface="맑은 고딕" pitchFamily="50" charset="-127"/>
              </a:defRPr>
            </a:lvl4pPr>
            <a:lvl5pPr>
              <a:buFontTx/>
              <a:buNone/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64D2C2B7-397C-4E1D-BA0B-2A4F8D6A9B5B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graphicFrame>
        <p:nvGraphicFramePr>
          <p:cNvPr id="8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6549" name="비트맵 이미지" r:id="rId3" imgW="4029637" imgH="1228571" progId="PBrush">
              <p:embed/>
            </p:oleObj>
          </a:graphicData>
        </a:graphic>
      </p:graphicFrame>
      <p:pic>
        <p:nvPicPr>
          <p:cNvPr id="9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1157286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vmlDrawing" Target="../drawings/vmlDrawing1.v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12.xml"/><Relationship Id="rId7" Type="http://schemas.openxmlformats.org/officeDocument/2006/relationships/oleObject" Target="../embeddings/oleObject10.bin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vmlDrawing" Target="../drawings/vmlDrawing10.vml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1027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032" name="비트맵 이미지" r:id="rId12" imgW="4029637" imgH="1228571" progId="PBrush">
              <p:embed/>
            </p:oleObj>
          </a:graphicData>
        </a:graphic>
      </p:graphicFrame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104EC927-9575-4CD6-B15D-88D333E939E4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21" r:id="rId1"/>
    <p:sldLayoutId id="2147484622" r:id="rId2"/>
    <p:sldLayoutId id="2147484623" r:id="rId3"/>
    <p:sldLayoutId id="2147484624" r:id="rId4"/>
    <p:sldLayoutId id="2147484625" r:id="rId5"/>
    <p:sldLayoutId id="2147484626" r:id="rId6"/>
    <p:sldLayoutId id="2147484627" r:id="rId7"/>
    <p:sldLayoutId id="2147484628" r:id="rId8"/>
    <p:sldLayoutId id="2147484629" r:id="rId9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12" tIns="45705" rIns="91412" bIns="45705" rtlCol="0" anchor="ctr"/>
          <a:lstStyle>
            <a:lvl1pPr algn="ctr" defTabSz="914118">
              <a:defRPr sz="1200">
                <a:solidFill>
                  <a:prstClr val="black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658E331A-1CC7-4BDB-81D6-2AD2D3DA9698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057" name="비트맵 이미지" r:id="rId7" imgW="4029637" imgH="1228571" progId="PBrush">
              <p:embed/>
            </p:oleObj>
          </a:graphicData>
        </a:graphic>
      </p:graphicFrame>
      <p:pic>
        <p:nvPicPr>
          <p:cNvPr id="7" name="Picture 15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66" r:id="rId1"/>
    <p:sldLayoutId id="2147484667" r:id="rId2"/>
    <p:sldLayoutId id="2147484668" r:id="rId3"/>
    <p:sldLayoutId id="2147484669" r:id="rId4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tags" Target="../tags/tag4.xml"/><Relationship Id="rId7" Type="http://schemas.openxmlformats.org/officeDocument/2006/relationships/image" Target="../media/image14.png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tags" Target="../tags/tag7.xml"/><Relationship Id="rId7" Type="http://schemas.openxmlformats.org/officeDocument/2006/relationships/image" Target="../media/image16.png"/><Relationship Id="rId2" Type="http://schemas.openxmlformats.org/officeDocument/2006/relationships/tags" Target="../tags/tag6.xml"/><Relationship Id="rId1" Type="http://schemas.openxmlformats.org/officeDocument/2006/relationships/tags" Target="../tags/tag5.xml"/><Relationship Id="rId6" Type="http://schemas.openxmlformats.org/officeDocument/2006/relationships/image" Target="../media/image15.png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0.xml"/><Relationship Id="rId1" Type="http://schemas.openxmlformats.org/officeDocument/2006/relationships/tags" Target="../tags/tag9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2.xml"/><Relationship Id="rId1" Type="http://schemas.openxmlformats.org/officeDocument/2006/relationships/tags" Target="../tags/tag11.xml"/><Relationship Id="rId4" Type="http://schemas.openxmlformats.org/officeDocument/2006/relationships/image" Target="../media/image2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3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tags" Target="../tags/tag16.xml"/><Relationship Id="rId7" Type="http://schemas.openxmlformats.org/officeDocument/2006/relationships/image" Target="../media/image24.png"/><Relationship Id="rId2" Type="http://schemas.openxmlformats.org/officeDocument/2006/relationships/tags" Target="../tags/tag15.xml"/><Relationship Id="rId1" Type="http://schemas.openxmlformats.org/officeDocument/2006/relationships/tags" Target="../tags/tag14.xml"/><Relationship Id="rId6" Type="http://schemas.openxmlformats.org/officeDocument/2006/relationships/image" Target="../media/image23.png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1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tags" Target="../tags/tag20.xml"/><Relationship Id="rId7" Type="http://schemas.openxmlformats.org/officeDocument/2006/relationships/slideLayout" Target="../slideLayouts/slideLayout1.xml"/><Relationship Id="rId2" Type="http://schemas.openxmlformats.org/officeDocument/2006/relationships/tags" Target="../tags/tag19.xml"/><Relationship Id="rId1" Type="http://schemas.openxmlformats.org/officeDocument/2006/relationships/tags" Target="../tags/tag18.xml"/><Relationship Id="rId6" Type="http://schemas.openxmlformats.org/officeDocument/2006/relationships/tags" Target="../tags/tag23.xml"/><Relationship Id="rId11" Type="http://schemas.openxmlformats.org/officeDocument/2006/relationships/image" Target="../media/image29.png"/><Relationship Id="rId5" Type="http://schemas.openxmlformats.org/officeDocument/2006/relationships/tags" Target="../tags/tag22.xml"/><Relationship Id="rId10" Type="http://schemas.openxmlformats.org/officeDocument/2006/relationships/image" Target="../media/image28.png"/><Relationship Id="rId4" Type="http://schemas.openxmlformats.org/officeDocument/2006/relationships/tags" Target="../tags/tag21.xml"/><Relationship Id="rId9" Type="http://schemas.openxmlformats.org/officeDocument/2006/relationships/image" Target="../media/image27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25.xml"/><Relationship Id="rId1" Type="http://schemas.openxmlformats.org/officeDocument/2006/relationships/tags" Target="../tags/tag24.xml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13"/>
          <p:cNvSpPr>
            <a:spLocks noChangeArrowheads="1"/>
          </p:cNvSpPr>
          <p:nvPr/>
        </p:nvSpPr>
        <p:spPr bwMode="gray">
          <a:xfrm>
            <a:off x="3146425" y="3750293"/>
            <a:ext cx="6759575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 hangingPunct="0">
              <a:lnSpc>
                <a:spcPct val="150000"/>
              </a:lnSpc>
            </a:pPr>
            <a:r>
              <a:rPr lang="ko-KR" altLang="en-US" sz="2800" b="1" dirty="0">
                <a:solidFill>
                  <a:srgbClr val="333333"/>
                </a:solidFill>
                <a:latin typeface="+mj-ea"/>
                <a:ea typeface="+mj-ea"/>
                <a:cs typeface="Arial" pitchFamily="34" charset="0"/>
              </a:rPr>
              <a:t>사용자 교육 매뉴얼</a:t>
            </a:r>
            <a:endParaRPr lang="en-US" altLang="ko-KR" sz="2800" b="1" dirty="0">
              <a:solidFill>
                <a:srgbClr val="333333"/>
              </a:solidFill>
              <a:latin typeface="+mj-ea"/>
              <a:ea typeface="+mj-ea"/>
              <a:cs typeface="Arial" pitchFamily="34" charset="0"/>
            </a:endParaRPr>
          </a:p>
        </p:txBody>
      </p:sp>
      <p:sp>
        <p:nvSpPr>
          <p:cNvPr id="53251" name="직사각형 6"/>
          <p:cNvSpPr>
            <a:spLocks noChangeArrowheads="1"/>
          </p:cNvSpPr>
          <p:nvPr/>
        </p:nvSpPr>
        <p:spPr bwMode="auto">
          <a:xfrm>
            <a:off x="5369048" y="5388862"/>
            <a:ext cx="2271713" cy="703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 hangingPunct="0"/>
            <a:r>
              <a:rPr lang="en-US" altLang="ko-KR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2013.03.01</a:t>
            </a:r>
          </a:p>
          <a:p>
            <a:pPr eaLnBrk="0" hangingPunct="0"/>
            <a:endParaRPr lang="en-US" altLang="ko-KR" sz="1400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eaLnBrk="0" hangingPunct="0"/>
            <a:r>
              <a:rPr lang="en-US" altLang="ko-KR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NSIS </a:t>
            </a:r>
            <a:r>
              <a:rPr lang="ko-KR" altLang="en-US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1400" b="1" dirty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TFT</a:t>
            </a:r>
            <a:endParaRPr lang="ko-KR" altLang="en-US" sz="1400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4" name="Rectangle 13"/>
          <p:cNvSpPr>
            <a:spLocks noChangeArrowheads="1"/>
          </p:cNvSpPr>
          <p:nvPr/>
        </p:nvSpPr>
        <p:spPr bwMode="gray">
          <a:xfrm>
            <a:off x="3146425" y="2978399"/>
            <a:ext cx="6759575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lvl="0" eaLnBrk="0" hangingPunct="0">
              <a:lnSpc>
                <a:spcPct val="150000"/>
              </a:lnSpc>
            </a:pPr>
            <a:r>
              <a:rPr kumimoji="1" lang="en-US" altLang="ko-KR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SD_EX_07     </a:t>
            </a:r>
            <a:r>
              <a:rPr kumimoji="1" lang="ko-KR" altLang="en-US" sz="2400" dirty="0" err="1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수출오더</a:t>
            </a:r>
            <a:r>
              <a:rPr kumimoji="1" lang="en-US" altLang="ko-KR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_</a:t>
            </a:r>
            <a:r>
              <a:rPr kumimoji="1" lang="ko-KR" altLang="en-US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대체</a:t>
            </a:r>
            <a:endParaRPr lang="en-US" altLang="ko-KR" sz="2400" b="1" dirty="0">
              <a:solidFill>
                <a:srgbClr val="333333"/>
              </a:solidFill>
              <a:latin typeface="HY견고딕" pitchFamily="18" charset="-127"/>
              <a:ea typeface="HY견고딕" pitchFamily="18" charset="-127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제목 2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ko-KR" altLang="en-US" dirty="0" smtClean="0"/>
              <a:t>문서 개정 이력</a:t>
            </a:r>
            <a:endParaRPr dirty="0" smtClean="0"/>
          </a:p>
        </p:txBody>
      </p:sp>
      <p:sp>
        <p:nvSpPr>
          <p:cNvPr id="54275" name="Rectangle 7"/>
          <p:cNvSpPr>
            <a:spLocks noGrp="1" noChangeArrowheads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fld id="{1FB0F95A-6C00-487F-A807-95ACE1A59F2E}" type="slidenum">
              <a:rPr lang="zh-SG" altLang="en-US" smtClean="0">
                <a:latin typeface="맑은 고딕" pitchFamily="50" charset="-127"/>
                <a:ea typeface="맑은 고딕" pitchFamily="50" charset="-127"/>
              </a:rPr>
              <a:pPr/>
              <a:t>1</a:t>
            </a:fld>
            <a:endParaRPr lang="en-US" altLang="zh-SG" dirty="0" smtClean="0"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612" name="Group 72"/>
          <p:cNvGraphicFramePr>
            <a:graphicFrameLocks/>
          </p:cNvGraphicFramePr>
          <p:nvPr/>
        </p:nvGraphicFramePr>
        <p:xfrm>
          <a:off x="307975" y="1322388"/>
          <a:ext cx="9190038" cy="3549652"/>
        </p:xfrm>
        <a:graphic>
          <a:graphicData uri="http://schemas.openxmlformats.org/drawingml/2006/table">
            <a:tbl>
              <a:tblPr/>
              <a:tblGrid>
                <a:gridCol w="1192849"/>
                <a:gridCol w="772025"/>
                <a:gridCol w="5753830"/>
                <a:gridCol w="1471334"/>
              </a:tblGrid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일자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버전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적요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작성자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2013. 03. 01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v0.10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초안 작성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홍진욱 차장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과목 학습 목표</a:t>
            </a: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graphicFrame>
        <p:nvGraphicFramePr>
          <p:cNvPr id="7" name="표 6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수출 대체 오더 프로세스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1)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수출 대체 오더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Sales Order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를 등록할 수 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 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9642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단원 구성</a:t>
            </a:r>
          </a:p>
        </p:txBody>
      </p:sp>
      <p:sp>
        <p:nvSpPr>
          <p:cNvPr id="73731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4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24757" name="Group 181"/>
          <p:cNvGraphicFramePr>
            <a:graphicFrameLocks noGrp="1"/>
          </p:cNvGraphicFramePr>
          <p:nvPr/>
        </p:nvGraphicFramePr>
        <p:xfrm>
          <a:off x="631825" y="1380069"/>
          <a:ext cx="8528050" cy="1528425"/>
        </p:xfrm>
        <a:graphic>
          <a:graphicData uri="http://schemas.openxmlformats.org/drawingml/2006/table">
            <a:tbl>
              <a:tblPr/>
              <a:tblGrid>
                <a:gridCol w="712788"/>
                <a:gridCol w="2087562"/>
                <a:gridCol w="3529013"/>
                <a:gridCol w="2198687"/>
              </a:tblGrid>
              <a:tr h="38072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No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단원명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관련 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Transaction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T-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코드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57384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1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대체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Sales Order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등록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Sales Order Create for VC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ZVA01 / VA01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384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2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기존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Sales Order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변경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판매 오더 수정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VA02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3769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3771" name="텍스트 개체 틀 4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납기관리</a:t>
            </a:r>
          </a:p>
        </p:txBody>
      </p:sp>
      <p:sp>
        <p:nvSpPr>
          <p:cNvPr id="7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대체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Sales Order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등록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Sales Order Create for VC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1)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판매문서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유형 입력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ZOR6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2)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판매조직 입력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3)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영업그룹 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4)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판매처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(Sold To Customer)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5)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납품처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(Ship To Customer)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6)   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클릭하여 다음 화면으로 이동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오더관리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VC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오더관리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ZVA01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ZVA01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Sales Order Create for VC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883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97551" y="2817299"/>
            <a:ext cx="190500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859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0102" y="1605492"/>
            <a:ext cx="4940829" cy="36946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직사각형 8"/>
          <p:cNvSpPr/>
          <p:nvPr>
            <p:custDataLst>
              <p:tags r:id="rId1"/>
            </p:custDataLst>
          </p:nvPr>
        </p:nvSpPr>
        <p:spPr>
          <a:xfrm>
            <a:off x="2253667" y="2543158"/>
            <a:ext cx="743540" cy="32861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161280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Sales Order Create for VC 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 내역 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1) PO Number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2) PO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일자 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3)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납품 요청일 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4) Buyer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형명 입력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제품코드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VC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1:1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이면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VC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내역을 자동적으로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가져오고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1:N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인 경우에는 팝업창이 뜨면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VC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특성값을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5)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대체 수량 입력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오더관리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VC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오더관리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ZVA01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ZVA01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Sales Order Create for VC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51908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97983" y="4238625"/>
            <a:ext cx="2400300" cy="971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1909" name="Picture 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48732" y="2981325"/>
            <a:ext cx="9050867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직사각형 8"/>
          <p:cNvSpPr/>
          <p:nvPr>
            <p:custDataLst>
              <p:tags r:id="rId1"/>
            </p:custDataLst>
          </p:nvPr>
        </p:nvSpPr>
        <p:spPr>
          <a:xfrm>
            <a:off x="856667" y="3432158"/>
            <a:ext cx="498000" cy="39477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cxnSp>
        <p:nvCxnSpPr>
          <p:cNvPr id="11" name="직선 화살표 연결선 10"/>
          <p:cNvCxnSpPr>
            <a:stCxn id="10" idx="2"/>
            <a:endCxn id="251908" idx="0"/>
          </p:cNvCxnSpPr>
          <p:nvPr/>
        </p:nvCxnSpPr>
        <p:spPr>
          <a:xfrm>
            <a:off x="1105667" y="3826933"/>
            <a:ext cx="892466" cy="411692"/>
          </a:xfrm>
          <a:prstGeom prst="straightConnector1">
            <a:avLst/>
          </a:prstGeom>
          <a:ln w="127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직사각형 8"/>
          <p:cNvSpPr/>
          <p:nvPr>
            <p:custDataLst>
              <p:tags r:id="rId2"/>
            </p:custDataLst>
          </p:nvPr>
        </p:nvSpPr>
        <p:spPr>
          <a:xfrm>
            <a:off x="3168067" y="3415225"/>
            <a:ext cx="548800" cy="39477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pic>
        <p:nvPicPr>
          <p:cNvPr id="239618" name="Picture 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03225" y="1396471"/>
            <a:ext cx="4939242" cy="1457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직사각형 8"/>
          <p:cNvSpPr/>
          <p:nvPr>
            <p:custDataLst>
              <p:tags r:id="rId3"/>
            </p:custDataLst>
          </p:nvPr>
        </p:nvSpPr>
        <p:spPr>
          <a:xfrm>
            <a:off x="3074934" y="2255291"/>
            <a:ext cx="2284466" cy="45404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6) PI  Information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내용 입력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7) Create Sales Order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클릭하고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팝업창이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뜨면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Yes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=&gt;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판매오더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생성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(VA01)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화면으로 이동한다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오더관리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VC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오더관리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ZVA01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ZVA01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Sales Order Create for VC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52931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3238" y="4488392"/>
            <a:ext cx="3057525" cy="742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2932" name="Picture 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695981" y="5314422"/>
            <a:ext cx="3578752" cy="798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직사각형 8"/>
          <p:cNvSpPr/>
          <p:nvPr>
            <p:custDataLst>
              <p:tags r:id="rId1"/>
            </p:custDataLst>
          </p:nvPr>
        </p:nvSpPr>
        <p:spPr>
          <a:xfrm>
            <a:off x="653466" y="4854560"/>
            <a:ext cx="1429333" cy="33550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0" name="직사각형 9"/>
          <p:cNvSpPr/>
          <p:nvPr>
            <p:custDataLst>
              <p:tags r:id="rId2"/>
            </p:custDataLst>
          </p:nvPr>
        </p:nvSpPr>
        <p:spPr>
          <a:xfrm>
            <a:off x="1915000" y="5862093"/>
            <a:ext cx="1217667" cy="33550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pic>
        <p:nvPicPr>
          <p:cNvPr id="240645" name="Picture 5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17512" y="1354137"/>
            <a:ext cx="8988955" cy="30739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" name="직사각형 8"/>
          <p:cNvSpPr/>
          <p:nvPr>
            <p:custDataLst>
              <p:tags r:id="rId3"/>
            </p:custDataLst>
          </p:nvPr>
        </p:nvSpPr>
        <p:spPr>
          <a:xfrm>
            <a:off x="475667" y="1544090"/>
            <a:ext cx="8973134" cy="294324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24" name="직사각형 23"/>
          <p:cNvSpPr/>
          <p:nvPr>
            <p:custDataLst>
              <p:tags r:id="rId4"/>
            </p:custDataLst>
          </p:nvPr>
        </p:nvSpPr>
        <p:spPr>
          <a:xfrm>
            <a:off x="5317068" y="3957092"/>
            <a:ext cx="3945466" cy="420174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 오더 생성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추가데이터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등록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1) Port of Discharging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국가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&amp;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도착항 선택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or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수출면허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진행시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관세청으로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EDI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전송되는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내역이므로 관세청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ISO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코드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국가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자리수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도착항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자리수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입력해야 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오더관리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VA01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VA01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 오더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8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06534" y="2654298"/>
            <a:ext cx="1202266" cy="12149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1666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61949" y="1612371"/>
            <a:ext cx="5039783" cy="2295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25" name="직선 화살표 연결선 24"/>
          <p:cNvCxnSpPr>
            <a:endCxn id="26" idx="2"/>
          </p:cNvCxnSpPr>
          <p:nvPr/>
        </p:nvCxnSpPr>
        <p:spPr>
          <a:xfrm flipV="1">
            <a:off x="4030133" y="2785533"/>
            <a:ext cx="394460" cy="719667"/>
          </a:xfrm>
          <a:prstGeom prst="straightConnector1">
            <a:avLst/>
          </a:prstGeom>
          <a:ln w="127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6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836918" y="1667933"/>
            <a:ext cx="1175349" cy="111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" name="직사각형 27"/>
          <p:cNvSpPr/>
          <p:nvPr>
            <p:custDataLst>
              <p:tags r:id="rId1"/>
            </p:custDataLst>
          </p:nvPr>
        </p:nvSpPr>
        <p:spPr>
          <a:xfrm>
            <a:off x="3953934" y="3474492"/>
            <a:ext cx="169334" cy="33550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cxnSp>
        <p:nvCxnSpPr>
          <p:cNvPr id="31" name="직선 화살표 연결선 30"/>
          <p:cNvCxnSpPr>
            <a:stCxn id="33" idx="3"/>
            <a:endCxn id="18" idx="1"/>
          </p:cNvCxnSpPr>
          <p:nvPr/>
        </p:nvCxnSpPr>
        <p:spPr>
          <a:xfrm flipV="1">
            <a:off x="4385732" y="3261782"/>
            <a:ext cx="1320802" cy="380465"/>
          </a:xfrm>
          <a:prstGeom prst="straightConnector1">
            <a:avLst/>
          </a:prstGeom>
          <a:ln w="127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직사각형 32"/>
          <p:cNvSpPr/>
          <p:nvPr>
            <p:custDataLst>
              <p:tags r:id="rId2"/>
            </p:custDataLst>
          </p:nvPr>
        </p:nvSpPr>
        <p:spPr>
          <a:xfrm>
            <a:off x="4184066" y="3474493"/>
            <a:ext cx="201666" cy="33550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 오더 생성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파트너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하나의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Sold To Customer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Ship To Customer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별로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여러 영업사원이 담당하고 있는 경우 대표 영업사원이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입력됨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=&gt;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영업사원 파트너 항목에 영업 담당자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사번을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입력하여 영업사원을 변경한다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오더관리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VA01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VA01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 오더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5600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4500" y="2489724"/>
            <a:ext cx="9063567" cy="3419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직사각형 5"/>
          <p:cNvSpPr/>
          <p:nvPr>
            <p:custDataLst>
              <p:tags r:id="rId1"/>
            </p:custDataLst>
          </p:nvPr>
        </p:nvSpPr>
        <p:spPr>
          <a:xfrm>
            <a:off x="695800" y="5362560"/>
            <a:ext cx="2597733" cy="24237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7" name="직사각형 6"/>
          <p:cNvSpPr/>
          <p:nvPr>
            <p:custDataLst>
              <p:tags r:id="rId2"/>
            </p:custDataLst>
          </p:nvPr>
        </p:nvSpPr>
        <p:spPr>
          <a:xfrm>
            <a:off x="4742868" y="3736960"/>
            <a:ext cx="675800" cy="24237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146040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 오더 생성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추가 데이터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Customer Master data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상의 추가데이터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고객그룹을 확인한다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고객그룹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 :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수출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고객그룹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 :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수출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고객그룹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 : Sold To Customer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기준 지역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고객그룹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 : Ship To Customer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기준 지역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오더관리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VA01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VA01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 오더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58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3334" y="1638299"/>
            <a:ext cx="4936066" cy="34501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직사각형 5"/>
          <p:cNvSpPr/>
          <p:nvPr>
            <p:custDataLst>
              <p:tags r:id="rId1"/>
            </p:custDataLst>
          </p:nvPr>
        </p:nvSpPr>
        <p:spPr>
          <a:xfrm>
            <a:off x="374067" y="3666068"/>
            <a:ext cx="3021067" cy="14986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화면 상단의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클릭하여 영업탭으로 이동한다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1)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지급조건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확인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2)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인도조건 확인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인도조건이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Customer Master data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상의 입력 내용과 다른 경우 변경한다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도착지가 여러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곳인 경우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3) Plant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확인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(1200 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광주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1300 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창원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),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필요시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변경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4)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금액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단가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&amp;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통화가 제대로 입력되어 있는지 확인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필요시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금액을 변경한다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바이어에게 대체 제품임을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알리고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DISCOUNT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된 가격으로 공급하는 경우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오더관리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VA01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VA01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 오더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59075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535765" y="1302804"/>
            <a:ext cx="23812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75190" y="1598613"/>
            <a:ext cx="4909609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직사각형 10"/>
          <p:cNvSpPr/>
          <p:nvPr>
            <p:custDataLst>
              <p:tags r:id="rId1"/>
            </p:custDataLst>
          </p:nvPr>
        </p:nvSpPr>
        <p:spPr>
          <a:xfrm>
            <a:off x="2355267" y="1815032"/>
            <a:ext cx="286333" cy="25930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pic>
        <p:nvPicPr>
          <p:cNvPr id="242691" name="Picture 3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95816" y="3437467"/>
            <a:ext cx="9112251" cy="2810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직사각형 13"/>
          <p:cNvSpPr/>
          <p:nvPr>
            <p:custDataLst>
              <p:tags r:id="rId2"/>
            </p:custDataLst>
          </p:nvPr>
        </p:nvSpPr>
        <p:spPr>
          <a:xfrm>
            <a:off x="501066" y="5404900"/>
            <a:ext cx="4028602" cy="21697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5" name="직사각형 14"/>
          <p:cNvSpPr/>
          <p:nvPr>
            <p:custDataLst>
              <p:tags r:id="rId3"/>
            </p:custDataLst>
          </p:nvPr>
        </p:nvSpPr>
        <p:spPr>
          <a:xfrm>
            <a:off x="7248999" y="5870566"/>
            <a:ext cx="455667" cy="45403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6" name="직사각형 15"/>
          <p:cNvSpPr/>
          <p:nvPr>
            <p:custDataLst>
              <p:tags r:id="rId4"/>
            </p:custDataLst>
          </p:nvPr>
        </p:nvSpPr>
        <p:spPr>
          <a:xfrm>
            <a:off x="8188801" y="5819766"/>
            <a:ext cx="1403934" cy="50483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화면 하단의 품목조건을 클릭한다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6)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품목 데이터의 텍스트 탭으로 들어가 지시내역을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제품별 특기 사항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7)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화면 상단의 저장을 클릭한다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8)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생성된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Order Number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확인한다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오더관리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VA01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VA01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 오더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60098" name="Picture 2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23346" y="3985742"/>
            <a:ext cx="4751387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직사각형 7"/>
          <p:cNvSpPr/>
          <p:nvPr>
            <p:custDataLst>
              <p:tags r:id="rId1"/>
            </p:custDataLst>
          </p:nvPr>
        </p:nvSpPr>
        <p:spPr>
          <a:xfrm>
            <a:off x="4598934" y="2856487"/>
            <a:ext cx="608066" cy="28470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9" name="직사각형 8"/>
          <p:cNvSpPr/>
          <p:nvPr>
            <p:custDataLst>
              <p:tags r:id="rId2"/>
            </p:custDataLst>
          </p:nvPr>
        </p:nvSpPr>
        <p:spPr>
          <a:xfrm>
            <a:off x="2075859" y="3965621"/>
            <a:ext cx="235534" cy="36090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pic>
        <p:nvPicPr>
          <p:cNvPr id="243714" name="Picture 2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34446" y="1390650"/>
            <a:ext cx="3990975" cy="6328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직사각형 10"/>
          <p:cNvSpPr/>
          <p:nvPr>
            <p:custDataLst>
              <p:tags r:id="rId3"/>
            </p:custDataLst>
          </p:nvPr>
        </p:nvSpPr>
        <p:spPr>
          <a:xfrm>
            <a:off x="3066463" y="1518755"/>
            <a:ext cx="235534" cy="36090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pic>
        <p:nvPicPr>
          <p:cNvPr id="243715" name="Picture 3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43972" y="2110841"/>
            <a:ext cx="4890028" cy="14451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직사각형 12"/>
          <p:cNvSpPr/>
          <p:nvPr>
            <p:custDataLst>
              <p:tags r:id="rId4"/>
            </p:custDataLst>
          </p:nvPr>
        </p:nvSpPr>
        <p:spPr>
          <a:xfrm>
            <a:off x="4658195" y="2822622"/>
            <a:ext cx="506471" cy="29311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4" name="직사각형 13"/>
          <p:cNvSpPr/>
          <p:nvPr>
            <p:custDataLst>
              <p:tags r:id="rId5"/>
            </p:custDataLst>
          </p:nvPr>
        </p:nvSpPr>
        <p:spPr>
          <a:xfrm>
            <a:off x="509529" y="3254422"/>
            <a:ext cx="4257204" cy="29311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pic>
        <p:nvPicPr>
          <p:cNvPr id="243716" name="Picture 4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407459" y="4438650"/>
            <a:ext cx="470535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직사각형 15"/>
          <p:cNvSpPr/>
          <p:nvPr>
            <p:custDataLst>
              <p:tags r:id="rId6"/>
            </p:custDataLst>
          </p:nvPr>
        </p:nvSpPr>
        <p:spPr>
          <a:xfrm>
            <a:off x="4624328" y="5150956"/>
            <a:ext cx="235534" cy="30157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2.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기존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Sales Order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변경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 오더 변경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전용처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S/O number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입력한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후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Enter.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오더관리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VA02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VA02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 오더 수정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473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3442" y="1693330"/>
            <a:ext cx="4514850" cy="3567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대체 대상 제품의 수량을 변경 후 저장한다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800EA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/>
                          <a:ea typeface="맑은 고딕"/>
                          <a:cs typeface="윤고딕130"/>
                        </a:rPr>
                        <a:t>▷ 720EA (80EA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/>
                          <a:ea typeface="맑은 고딕"/>
                          <a:cs typeface="윤고딕130"/>
                        </a:rPr>
                        <a:t>대체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/>
                          <a:ea typeface="맑은 고딕"/>
                          <a:cs typeface="윤고딕130"/>
                        </a:rPr>
                        <a:t>)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대체 오더 생성 및 </a:t>
                      </a:r>
                      <a:r>
                        <a:rPr kumimoji="0" lang="ko-KR" altLang="en-US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전용처</a:t>
                      </a: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 변경 작업 후 반드시 공장 생산 담당 및 출고 담당에게 대체 오더 </a:t>
                      </a: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S/O number</a:t>
                      </a: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등 </a:t>
                      </a:r>
                      <a:endParaRPr kumimoji="0" lang="en-US" altLang="ko-KR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대체 상세 내역을 통보하여야 한다</a:t>
                      </a: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오더관리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VA02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VA02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 오더 수정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576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0159" y="1348316"/>
            <a:ext cx="4981574" cy="30120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763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8734" y="4543955"/>
            <a:ext cx="4986867" cy="885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6"/>
          <p:cNvSpPr/>
          <p:nvPr>
            <p:custDataLst>
              <p:tags r:id="rId1"/>
            </p:custDataLst>
          </p:nvPr>
        </p:nvSpPr>
        <p:spPr>
          <a:xfrm>
            <a:off x="1898068" y="4067166"/>
            <a:ext cx="1073732" cy="14923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8" name="직사각형 7"/>
          <p:cNvSpPr/>
          <p:nvPr>
            <p:custDataLst>
              <p:tags r:id="rId2"/>
            </p:custDataLst>
          </p:nvPr>
        </p:nvSpPr>
        <p:spPr>
          <a:xfrm>
            <a:off x="1288467" y="4998499"/>
            <a:ext cx="1073732" cy="14923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heme/theme1.xml><?xml version="1.0" encoding="utf-8"?>
<a:theme xmlns:a="http://schemas.openxmlformats.org/drawingml/2006/main" name="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>
          <a:solidFill>
            <a:srgbClr val="FF0000"/>
          </a:solidFill>
        </a:ln>
      </a:spPr>
      <a:bodyPr anchor="ctr"/>
      <a:lstStyle>
        <a:defPPr algn="ctr" fontAlgn="auto" latinLnBrk="0">
          <a:spcBef>
            <a:spcPts val="0"/>
          </a:spcBef>
          <a:spcAft>
            <a:spcPts val="0"/>
          </a:spcAft>
          <a:defRPr kumimoji="0" dirty="0" err="1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1_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두산인프라코어 PPT template</Template>
  <TotalTime>14452</TotalTime>
  <Words>797</Words>
  <Application>Microsoft Office PowerPoint</Application>
  <PresentationFormat>A4 용지(210x297mm)</PresentationFormat>
  <Paragraphs>301</Paragraphs>
  <Slides>14</Slides>
  <Notes>2</Notes>
  <HiddenSlides>0</HiddenSlides>
  <MMClips>0</MMClips>
  <ScaleCrop>false</ScaleCrop>
  <HeadingPairs>
    <vt:vector size="6" baseType="variant">
      <vt:variant>
        <vt:lpstr>테마</vt:lpstr>
      </vt:variant>
      <vt:variant>
        <vt:i4>2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14</vt:i4>
      </vt:variant>
    </vt:vector>
  </HeadingPairs>
  <TitlesOfParts>
    <vt:vector size="17" baseType="lpstr">
      <vt:lpstr>Office Theme</vt:lpstr>
      <vt:lpstr>1_Office Theme</vt:lpstr>
      <vt:lpstr>비트맵 이미지</vt:lpstr>
      <vt:lpstr>슬라이드 0</vt:lpstr>
      <vt:lpstr>문서 개정 이력</vt:lpstr>
      <vt:lpstr>교육 개요</vt:lpstr>
      <vt:lpstr>교육 개요</vt:lpstr>
      <vt:lpstr>슬라이드 4</vt:lpstr>
      <vt:lpstr>슬라이드 5</vt:lpstr>
      <vt:lpstr>슬라이드 6</vt:lpstr>
      <vt:lpstr>슬라이드 7</vt:lpstr>
      <vt:lpstr>슬라이드 8</vt:lpstr>
      <vt:lpstr>슬라이드 9</vt:lpstr>
      <vt:lpstr>슬라이드 10</vt:lpstr>
      <vt:lpstr>슬라이드 11</vt:lpstr>
      <vt:lpstr>슬라이드 12</vt:lpstr>
      <vt:lpstr>슬라이드 13</vt:lpstr>
    </vt:vector>
  </TitlesOfParts>
  <Company>doosan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문서 작성 GUIDELINE</dc:title>
  <dc:creator>shocking00</dc:creator>
  <cp:lastModifiedBy>gbattery</cp:lastModifiedBy>
  <cp:revision>495</cp:revision>
  <cp:lastPrinted>2006-08-30T13:33:06Z</cp:lastPrinted>
  <dcterms:created xsi:type="dcterms:W3CDTF">2008-05-17T00:48:54Z</dcterms:created>
  <dcterms:modified xsi:type="dcterms:W3CDTF">2013-03-30T08:53:00Z</dcterms:modified>
</cp:coreProperties>
</file>