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068568F3-BADE-44BC-86C3-45F7ABDF14A8}" type="datetimeFigureOut">
              <a:rPr lang="ko-KR" altLang="en-US" smtClean="0"/>
              <a:pPr/>
              <a:t>2026-02-06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5363" y="768350"/>
            <a:ext cx="5113337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2026-02-06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2026.01.23]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7208470"/>
              </p:ext>
            </p:extLst>
          </p:nvPr>
        </p:nvGraphicFramePr>
        <p:xfrm>
          <a:off x="107504" y="668906"/>
          <a:ext cx="4491651" cy="6165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부천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0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2026.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01.23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1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94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17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13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8.0V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확인불가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셀별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1.28~1.40V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사용 중 파열 발생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(+)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(-)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쇼트  및 융해 흔적 확인됨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내부 케이스 면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부족 확인됨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수명종료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48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 또는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설치시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(-)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(+)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손상 발생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단자 손상에 따른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 저항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열발생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단자녹으며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스파크 발생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수소가스와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반응하여 파열 발생된 것으로 추정됨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21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015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판정결과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설치시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단자손상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수명종료제품 지속적인 사용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의한 파열로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제조상에는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없는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20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 업체에서는 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668907"/>
            <a:ext cx="2282007" cy="139194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321802" y="302722"/>
            <a:ext cx="1391943" cy="212431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4007" y="2112436"/>
            <a:ext cx="2282007" cy="2580084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5618" y="2112436"/>
            <a:ext cx="2124311" cy="258008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1894" y="4744107"/>
            <a:ext cx="4428035" cy="2090684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5220072" y="5373216"/>
            <a:ext cx="3168352" cy="720080"/>
          </a:xfrm>
          <a:prstGeom prst="rect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4932040" y="2247744"/>
            <a:ext cx="1512168" cy="12961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7092280" y="2223438"/>
            <a:ext cx="1584176" cy="149359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208732" y="3625949"/>
            <a:ext cx="108012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(+)</a:t>
            </a:r>
            <a:r>
              <a:rPr lang="ko-KR" altLang="en-US" dirty="0" smtClean="0"/>
              <a:t>단자</a:t>
            </a:r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7668344" y="3764445"/>
            <a:ext cx="108012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(-)</a:t>
            </a:r>
            <a:r>
              <a:rPr lang="ko-KR" altLang="en-US" dirty="0" smtClean="0"/>
              <a:t>단자</a:t>
            </a:r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5826909" y="6227146"/>
            <a:ext cx="221849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벽면 </a:t>
            </a:r>
            <a:r>
              <a:rPr lang="ko-KR" altLang="en-US" dirty="0" err="1" smtClean="0">
                <a:solidFill>
                  <a:schemeClr val="tx1"/>
                </a:solidFill>
              </a:rPr>
              <a:t>액선</a:t>
            </a:r>
            <a:r>
              <a:rPr lang="ko-KR" altLang="en-US" dirty="0" smtClean="0">
                <a:solidFill>
                  <a:schemeClr val="tx1"/>
                </a:solidFill>
              </a:rPr>
              <a:t> 확인됨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부천운수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3034</TotalTime>
  <Words>218</Words>
  <Application>Microsoft Office PowerPoint</Application>
  <PresentationFormat>화면 슬라이드 쇼(4:3)</PresentationFormat>
  <Paragraphs>60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220</cp:revision>
  <dcterms:created xsi:type="dcterms:W3CDTF">2018-07-03T00:02:36Z</dcterms:created>
  <dcterms:modified xsi:type="dcterms:W3CDTF">2026-02-06T04:48:17Z</dcterms:modified>
</cp:coreProperties>
</file>