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60" r:id="rId2"/>
    <p:sldId id="258" r:id="rId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888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8568F3-BADE-44BC-86C3-45F7ABDF14A8}" type="datetimeFigureOut">
              <a:rPr lang="ko-KR" altLang="en-US" smtClean="0"/>
              <a:pPr/>
              <a:t>2020-11-23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1ED1C5-4F4E-4D3E-8595-AB1B0620DD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8425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D8D1B3-7A0E-438C-9F7C-1CF88B072C64}" type="slidenum">
              <a:rPr lang="ko-KR" altLang="en-US" smtClean="0">
                <a:solidFill>
                  <a:prstClr val="black"/>
                </a:solidFill>
              </a:rPr>
              <a:pPr/>
              <a:t>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15243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2020-11-23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6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2020-11-23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333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2020-11-23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162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2020-11-23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7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2020-11-23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2020-11-23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2020-11-23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0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2020-11-23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07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2020-11-23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3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2020-11-23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503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2020-11-23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32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2020-11-23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384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6"/>
          <p:cNvSpPr>
            <a:spLocks noChangeArrowheads="1"/>
          </p:cNvSpPr>
          <p:nvPr/>
        </p:nvSpPr>
        <p:spPr bwMode="auto">
          <a:xfrm>
            <a:off x="0" y="473438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ko-KR" altLang="ko-KR" sz="1000">
              <a:solidFill>
                <a:prstClr val="black"/>
              </a:solidFill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 bwMode="auto">
          <a:xfrm>
            <a:off x="35496" y="15618"/>
            <a:ext cx="9217024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</a:pPr>
            <a:r>
              <a:rPr lang="ko-KR" altLang="en-US" sz="2500" b="1" dirty="0" smtClean="0">
                <a:solidFill>
                  <a:prstClr val="black"/>
                </a:solidFill>
                <a:latin typeface="세방고딕 Bold" panose="00000800000000000000" pitchFamily="2" charset="-127"/>
                <a:ea typeface="세방고딕 Bold" panose="00000800000000000000" pitchFamily="2" charset="-127"/>
              </a:rPr>
              <a:t> 주요문제 발생현황 보고 </a:t>
            </a:r>
            <a:r>
              <a:rPr lang="en-US" altLang="ko-KR" sz="2500" b="1" smtClean="0">
                <a:solidFill>
                  <a:prstClr val="black"/>
                </a:solidFill>
                <a:latin typeface="세방고딕 Bold" panose="00000800000000000000" pitchFamily="2" charset="-127"/>
                <a:ea typeface="세방고딕 Bold" panose="00000800000000000000" pitchFamily="2" charset="-127"/>
              </a:rPr>
              <a:t>– </a:t>
            </a:r>
            <a:r>
              <a:rPr lang="ko-KR" altLang="en-US" sz="2000" b="1" smtClean="0">
                <a:solidFill>
                  <a:prstClr val="black"/>
                </a:solidFill>
                <a:latin typeface="세방고딕 Bold" panose="00000800000000000000" pitchFamily="2" charset="-127"/>
                <a:ea typeface="세방고딕 Bold" panose="00000800000000000000" pitchFamily="2" charset="-127"/>
              </a:rPr>
              <a:t>남원 크루즈 </a:t>
            </a:r>
            <a:r>
              <a:rPr lang="en-US" altLang="ko-KR" sz="2000" b="1" smtClean="0">
                <a:solidFill>
                  <a:prstClr val="black"/>
                </a:solidFill>
                <a:latin typeface="세방고딕 Bold" panose="00000800000000000000" pitchFamily="2" charset="-127"/>
                <a:ea typeface="세방고딕 Bold" panose="00000800000000000000" pitchFamily="2" charset="-127"/>
              </a:rPr>
              <a:t>GB59042 </a:t>
            </a:r>
            <a:r>
              <a:rPr lang="ko-KR" altLang="en-US" sz="2000" b="1" smtClean="0">
                <a:solidFill>
                  <a:prstClr val="black"/>
                </a:solidFill>
                <a:latin typeface="세방고딕 Bold" panose="00000800000000000000" pitchFamily="2" charset="-127"/>
                <a:ea typeface="세방고딕 Bold" panose="00000800000000000000" pitchFamily="2" charset="-127"/>
              </a:rPr>
              <a:t>배터리누액</a:t>
            </a:r>
            <a:r>
              <a:rPr lang="en-US" altLang="ko-KR" sz="2000" b="1" smtClean="0">
                <a:solidFill>
                  <a:prstClr val="black"/>
                </a:solidFill>
                <a:latin typeface="세방고딕 Bold" panose="00000800000000000000" pitchFamily="2" charset="-127"/>
                <a:ea typeface="세방고딕 Bold" panose="00000800000000000000" pitchFamily="2" charset="-127"/>
              </a:rPr>
              <a:t>(2020.11.23)</a:t>
            </a:r>
            <a:endParaRPr lang="en-US" altLang="ko-KR" sz="2000" b="1" dirty="0">
              <a:solidFill>
                <a:prstClr val="black"/>
              </a:solidFill>
              <a:latin typeface="세방고딕 Bold" panose="00000800000000000000" pitchFamily="2" charset="-127"/>
              <a:ea typeface="세방고딕 Bold" panose="00000800000000000000" pitchFamily="2" charset="-127"/>
            </a:endParaRPr>
          </a:p>
        </p:txBody>
      </p:sp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1363695"/>
              </p:ext>
            </p:extLst>
          </p:nvPr>
        </p:nvGraphicFramePr>
        <p:xfrm>
          <a:off x="107504" y="566412"/>
          <a:ext cx="4490636" cy="62103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17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782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564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72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업 체 명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lang="ko-KR" altLang="en-US" sz="1100" b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남원 개인고객 </a:t>
                      </a:r>
                      <a:r>
                        <a:rPr lang="en-US" altLang="ko-KR" sz="1100" b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점검장소 </a:t>
                      </a:r>
                      <a:r>
                        <a:rPr lang="en-US" altLang="ko-KR" sz="1100" b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100" b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전북남원시 중앙자동차공업사</a:t>
                      </a:r>
                      <a:r>
                        <a:rPr lang="en-US" altLang="ko-KR" sz="1100" b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085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담 당 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싸다구밧데리 남원점</a:t>
                      </a:r>
                      <a:endParaRPr lang="en-US" altLang="ko-KR" sz="9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연 </a:t>
                      </a: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락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처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i="0" u="none" strike="noStrike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010-8687-1215</a:t>
                      </a:r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08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제 품 명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GB59042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Lot No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2019.12.16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085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설치수량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 EA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발생수량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 EA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085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설치일자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’20.08</a:t>
                      </a: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월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점검일자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‘20.11.23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856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사용용도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쉐보레 크루즈</a:t>
                      </a:r>
                      <a:endParaRPr lang="en-US" altLang="ko-KR" sz="1100" b="1" kern="120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차량</a:t>
                      </a:r>
                      <a:r>
                        <a:rPr lang="ko-KR" altLang="en-US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시동</a:t>
                      </a: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용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 검 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CS</a:t>
                      </a: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팀 박성철 책임</a:t>
                      </a:r>
                      <a:endParaRPr lang="en-US" altLang="ko-KR" sz="1100" b="1" kern="120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서부사업소 최민균 선임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12379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발생내역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lang="en-US" altLang="ko-KR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‘20.08</a:t>
                      </a:r>
                      <a:r>
                        <a:rPr lang="ko-KR" altLang="en-US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월 남원시 싸다구밧데리</a:t>
                      </a:r>
                      <a:r>
                        <a:rPr lang="en-US" altLang="ko-KR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할인점</a:t>
                      </a:r>
                      <a:r>
                        <a:rPr lang="en-US" altLang="ko-KR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 </a:t>
                      </a:r>
                      <a:r>
                        <a:rPr lang="ko-KR" altLang="en-US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배터리 장착</a:t>
                      </a:r>
                      <a:endParaRPr lang="en-US" altLang="ko-KR" sz="1100" b="1" kern="1200" baseline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lang="en-US" altLang="ko-KR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’20.09.26</a:t>
                      </a:r>
                      <a:r>
                        <a:rPr lang="ko-KR" altLang="en-US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일 미션오일누유 및 미션카바 손상으로 입고</a:t>
                      </a:r>
                      <a:endParaRPr lang="en-US" altLang="ko-KR" sz="1100" b="1" kern="1200" baseline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 -</a:t>
                      </a:r>
                      <a:r>
                        <a:rPr lang="ko-KR" altLang="en-US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원인불명으로</a:t>
                      </a:r>
                      <a:r>
                        <a:rPr lang="en-US" altLang="ko-KR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차량 보증수리 진행 됨</a:t>
                      </a:r>
                      <a:r>
                        <a:rPr lang="en-US" altLang="ko-KR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lang="en-US" altLang="ko-KR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’20.11.23</a:t>
                      </a:r>
                      <a:r>
                        <a:rPr lang="ko-KR" altLang="en-US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일 차량 운행 중 멈춤현상으로 입고되었으며</a:t>
                      </a:r>
                      <a:r>
                        <a:rPr lang="en-US" altLang="ko-KR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 </a:t>
                      </a:r>
                      <a:r>
                        <a:rPr lang="ko-KR" altLang="en-US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확인결과 </a:t>
                      </a:r>
                      <a:r>
                        <a:rPr lang="en-US" altLang="ko-KR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09</a:t>
                      </a:r>
                      <a:r>
                        <a:rPr lang="ko-KR" altLang="en-US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월 발생된 현상과 동일 증상으로 확인결과</a:t>
                      </a:r>
                      <a:endParaRPr lang="en-US" altLang="ko-KR" sz="1100" b="1" kern="1200" baseline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 </a:t>
                      </a:r>
                      <a:r>
                        <a:rPr lang="ko-KR" altLang="en-US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배터리 융착부 누액으로 미션카바 손상 후 미션오일</a:t>
                      </a:r>
                      <a:endParaRPr lang="en-US" altLang="ko-KR" sz="1100" b="1" kern="1200" baseline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 </a:t>
                      </a:r>
                      <a:r>
                        <a:rPr lang="ko-KR" altLang="en-US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누유됨을 확인</a:t>
                      </a:r>
                      <a:r>
                        <a:rPr lang="en-US" altLang="ko-KR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  <a:r>
                        <a:rPr lang="ko-KR" altLang="en-US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endParaRPr lang="en-US" altLang="ko-KR" sz="1100" b="1" kern="1200" baseline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994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피해내역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lang="ko-KR" altLang="en-US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미션카바 손상 및 미션오일 누유</a:t>
                      </a:r>
                      <a:endParaRPr lang="en-US" altLang="ko-KR" sz="1100" b="1" kern="1200" baseline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2352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점검결과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진단기</a:t>
                      </a:r>
                      <a:r>
                        <a:rPr lang="ko-KR" altLang="en-US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12.36V</a:t>
                      </a:r>
                      <a:r>
                        <a:rPr lang="en-US" altLang="ko-KR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721CCA-GR(GOOD RECHARGE)</a:t>
                      </a: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en-US" altLang="ko-KR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(-)</a:t>
                      </a:r>
                      <a:r>
                        <a:rPr lang="ko-KR" altLang="en-US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측 융착 모서리부 외부 간섭흔적 확인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(-)</a:t>
                      </a:r>
                      <a:r>
                        <a:rPr lang="ko-KR" altLang="en-US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단측면 측 </a:t>
                      </a: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융착부 누액흔적 확인 </a:t>
                      </a:r>
                      <a:endParaRPr lang="en-US" altLang="ko-KR" sz="1100" b="1" kern="120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-.</a:t>
                      </a:r>
                      <a:r>
                        <a:rPr lang="ko-KR" altLang="en-US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현장 </a:t>
                      </a: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기울</a:t>
                      </a:r>
                      <a:r>
                        <a:rPr lang="ko-KR" altLang="en-US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림 검사 시 누액부 미 확인 되었으나 </a:t>
                      </a:r>
                      <a:endParaRPr lang="en-US" altLang="ko-KR" sz="1100" b="1" kern="120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en-US" altLang="ko-KR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품질팀 </a:t>
                      </a:r>
                      <a:r>
                        <a:rPr lang="en-US" altLang="ko-KR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차 수중기밀검사 시 누액부 확인 됨</a:t>
                      </a:r>
                      <a:r>
                        <a:rPr lang="en-US" altLang="ko-KR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</a:t>
                      </a:r>
                      <a:r>
                        <a:rPr lang="ko-KR" altLang="en-US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▶외부 간섭부위와 누액발생 부위 상이 함</a:t>
                      </a:r>
                      <a:r>
                        <a:rPr lang="en-US" altLang="ko-KR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  <a:endParaRPr lang="en-US" altLang="ko-KR" sz="1100" b="1" kern="120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14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판정내용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원인미상의 외부</a:t>
                      </a:r>
                      <a:r>
                        <a:rPr lang="ko-KR" altLang="en-US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충격에</a:t>
                      </a: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의해 융착부 누액발생으로 </a:t>
                      </a:r>
                      <a:endParaRPr lang="en-US" altLang="ko-KR" sz="1100" b="1" kern="120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</a:t>
                      </a: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미션카바 손상 및 미션오일 누유 됨</a:t>
                      </a: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928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요구사항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indent="-171450"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원인파악 선 확인 요청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6489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조치사항    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en-US" altLang="ko-KR" sz="1100" b="1" u="none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u="none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제조과정</a:t>
                      </a:r>
                      <a:r>
                        <a:rPr lang="ko-KR" altLang="en-US" sz="1100" b="1" u="none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중 발생될 수 없으며</a:t>
                      </a:r>
                      <a:r>
                        <a:rPr lang="en-US" altLang="ko-KR" sz="1100" b="1" u="none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1" u="none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외부간섭에 의해 누액발생</a:t>
                      </a:r>
                      <a:endParaRPr lang="en-US" altLang="ko-KR" sz="1100" b="1" u="none" kern="120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1" u="none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</a:t>
                      </a:r>
                      <a:r>
                        <a:rPr lang="ko-KR" altLang="en-US" sz="1100" b="1" u="none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가능성 통보</a:t>
                      </a:r>
                      <a:endParaRPr lang="en-US" altLang="ko-KR" sz="1100" b="1" u="none" kern="120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en-US" altLang="ko-KR" sz="1100" b="1" u="none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u="none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제품회수</a:t>
                      </a:r>
                      <a:r>
                        <a:rPr lang="en-US" altLang="ko-KR" sz="1100" b="1" u="none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1" u="none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정밀점검 진행필요 설명 후 제품 회수</a:t>
                      </a:r>
                      <a:endParaRPr lang="ko-KR" altLang="en-US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56489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진행사항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indent="-171450"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제품회수 후 품질팀으로 인계</a:t>
                      </a: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정밀점검 진행 중</a:t>
                      </a: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171450" indent="-171450"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간섭부</a:t>
                      </a: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누액부가 상이하므로 정밀점검 필요</a:t>
                      </a:r>
                      <a:endParaRPr lang="en-US" altLang="ko-KR" sz="1100" b="1" kern="120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200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9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1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5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9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52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6016" y="521613"/>
            <a:ext cx="4392488" cy="6255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942841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22044" y="56810"/>
            <a:ext cx="42434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smtClean="0"/>
              <a:t>현장점검결과 </a:t>
            </a:r>
            <a:r>
              <a:rPr lang="en-US" altLang="ko-KR" sz="2400" b="1" dirty="0" smtClean="0"/>
              <a:t>PL </a:t>
            </a:r>
            <a:r>
              <a:rPr lang="ko-KR" altLang="en-US" sz="2400" b="1" smtClean="0"/>
              <a:t>위험성 의견</a:t>
            </a:r>
            <a:endParaRPr lang="ko-KR" altLang="en-US" sz="24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91872"/>
            <a:ext cx="7236296" cy="3833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직선 연결선 17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표 26"/>
          <p:cNvGraphicFramePr>
            <a:graphicFrameLocks noGrp="1"/>
          </p:cNvGraphicFramePr>
          <p:nvPr/>
        </p:nvGraphicFramePr>
        <p:xfrm>
          <a:off x="204192" y="1052736"/>
          <a:ext cx="6363017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910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/>
                        <a:t>소비자성향</a:t>
                      </a:r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/>
                        <a:t>사건수준의견</a:t>
                      </a:r>
                      <a:endParaRPr lang="ko-KR" altLang="en-US" sz="140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/>
                        <a:t>종합의견</a:t>
                      </a:r>
                      <a:endParaRPr lang="ko-KR" altLang="en-US" sz="14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/>
                        <a:t>유동적</a:t>
                      </a:r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/>
                        <a:t>당해물건</a:t>
                      </a:r>
                      <a:r>
                        <a:rPr lang="en-US" altLang="ko-KR" sz="1400" smtClean="0"/>
                        <a:t>+</a:t>
                      </a:r>
                      <a:r>
                        <a:rPr lang="ko-KR" altLang="en-US" sz="1400" smtClean="0"/>
                        <a:t>확대물건</a:t>
                      </a:r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/>
                        <a:t>B-2</a:t>
                      </a:r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/>
                        <a:t>진행중</a:t>
                      </a:r>
                      <a:endParaRPr lang="ko-KR" alt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22044" y="692696"/>
            <a:ext cx="336021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smtClean="0"/>
              <a:t>1.</a:t>
            </a:r>
            <a:r>
              <a:rPr lang="ko-KR" altLang="en-US" sz="1200" b="1">
                <a:solidFill>
                  <a:prstClr val="black"/>
                </a:solidFill>
                <a:latin typeface="세방고딕 Bold" panose="00000800000000000000" pitchFamily="2" charset="-127"/>
                <a:ea typeface="세방고딕 Bold" panose="00000800000000000000" pitchFamily="2" charset="-127"/>
              </a:rPr>
              <a:t> 남원 크루즈 </a:t>
            </a:r>
            <a:r>
              <a:rPr lang="en-US" altLang="ko-KR" sz="1200" b="1">
                <a:solidFill>
                  <a:prstClr val="black"/>
                </a:solidFill>
                <a:latin typeface="세방고딕 Bold" panose="00000800000000000000" pitchFamily="2" charset="-127"/>
                <a:ea typeface="세방고딕 Bold" panose="00000800000000000000" pitchFamily="2" charset="-127"/>
              </a:rPr>
              <a:t>GB59042 </a:t>
            </a:r>
            <a:r>
              <a:rPr lang="ko-KR" altLang="en-US" sz="1200" b="1" smtClean="0">
                <a:solidFill>
                  <a:prstClr val="black"/>
                </a:solidFill>
                <a:latin typeface="세방고딕 Bold" panose="00000800000000000000" pitchFamily="2" charset="-127"/>
                <a:ea typeface="세방고딕 Bold" panose="00000800000000000000" pitchFamily="2" charset="-127"/>
              </a:rPr>
              <a:t>배터리누액 </a:t>
            </a:r>
            <a:r>
              <a:rPr lang="en-US" altLang="ko-KR" sz="1200" b="1" smtClean="0">
                <a:solidFill>
                  <a:prstClr val="black"/>
                </a:solidFill>
                <a:latin typeface="세방고딕 Bold" panose="00000800000000000000" pitchFamily="2" charset="-127"/>
                <a:ea typeface="세방고딕 Bold" panose="00000800000000000000" pitchFamily="2" charset="-127"/>
              </a:rPr>
              <a:t>[’20.11.23]</a:t>
            </a:r>
            <a:endParaRPr lang="ko-KR" altLang="en-US" sz="1200" b="1" dirty="0"/>
          </a:p>
        </p:txBody>
      </p:sp>
      <p:cxnSp>
        <p:nvCxnSpPr>
          <p:cNvPr id="30" name="직선 연결선 29"/>
          <p:cNvCxnSpPr/>
          <p:nvPr/>
        </p:nvCxnSpPr>
        <p:spPr>
          <a:xfrm>
            <a:off x="0" y="2276872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044" y="2348880"/>
            <a:ext cx="198483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smtClean="0"/>
              <a:t>※PL </a:t>
            </a:r>
            <a:r>
              <a:rPr lang="ko-KR" altLang="en-US" sz="1200" b="1" smtClean="0"/>
              <a:t>위험성 의견 분류표  </a:t>
            </a:r>
            <a:endParaRPr lang="ko-KR" altLang="en-US" sz="12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17336" y="1799104"/>
            <a:ext cx="83199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smtClean="0"/>
              <a:t>▶싸다구 밧데리 장착점에서 정확한 원인파악 요구 및 융착부 간섭부</a:t>
            </a:r>
            <a:r>
              <a:rPr lang="en-US" altLang="ko-KR" sz="1200" b="1" smtClean="0"/>
              <a:t>, </a:t>
            </a:r>
            <a:r>
              <a:rPr lang="ko-KR" altLang="en-US" sz="1200" b="1" smtClean="0"/>
              <a:t>누액부위가 상이함에 따라 정밀점검이 필요하며</a:t>
            </a:r>
            <a:r>
              <a:rPr lang="en-US" altLang="ko-KR" sz="1200" b="1" smtClean="0"/>
              <a:t>,</a:t>
            </a:r>
          </a:p>
          <a:p>
            <a:r>
              <a:rPr lang="en-US" altLang="ko-KR" sz="1200" b="1"/>
              <a:t> </a:t>
            </a:r>
            <a:r>
              <a:rPr lang="en-US" altLang="ko-KR" sz="1200" b="1" smtClean="0"/>
              <a:t>  </a:t>
            </a:r>
            <a:r>
              <a:rPr lang="ko-KR" altLang="en-US" sz="1200" b="1" smtClean="0"/>
              <a:t>점검결과를 토대로 탄력적 대응이 필요 한 것으로 판단됨</a:t>
            </a:r>
            <a:r>
              <a:rPr lang="en-US" altLang="ko-KR" sz="1200" b="1" smtClean="0"/>
              <a:t>. </a:t>
            </a:r>
            <a:endParaRPr lang="ko-KR" altLang="en-US" sz="1200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448</TotalTime>
  <Words>294</Words>
  <Application>Microsoft Office PowerPoint</Application>
  <PresentationFormat>화면 슬라이드 쇼(4:3)</PresentationFormat>
  <Paragraphs>67</Paragraphs>
  <Slides>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8" baseType="lpstr">
      <vt:lpstr>HY중고딕</vt:lpstr>
      <vt:lpstr>맑은 고딕</vt:lpstr>
      <vt:lpstr>세방고딕 Bold</vt:lpstr>
      <vt:lpstr>Arial</vt:lpstr>
      <vt:lpstr>Wingdings</vt:lpstr>
      <vt:lpstr>1_Office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유형석</dc:creator>
  <cp:lastModifiedBy>gbattery</cp:lastModifiedBy>
  <cp:revision>34</cp:revision>
  <dcterms:created xsi:type="dcterms:W3CDTF">2018-07-03T00:02:36Z</dcterms:created>
  <dcterms:modified xsi:type="dcterms:W3CDTF">2020-11-23T10:02:35Z</dcterms:modified>
</cp:coreProperties>
</file>