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4"/>
  </p:notesMasterIdLst>
  <p:handoutMasterIdLst>
    <p:handoutMasterId r:id="rId25"/>
  </p:handoutMasterIdLst>
  <p:sldIdLst>
    <p:sldId id="374" r:id="rId3"/>
    <p:sldId id="375" r:id="rId4"/>
    <p:sldId id="450" r:id="rId5"/>
    <p:sldId id="391" r:id="rId6"/>
    <p:sldId id="392" r:id="rId7"/>
    <p:sldId id="394" r:id="rId8"/>
    <p:sldId id="458" r:id="rId9"/>
    <p:sldId id="396" r:id="rId10"/>
    <p:sldId id="484" r:id="rId11"/>
    <p:sldId id="485" r:id="rId12"/>
    <p:sldId id="486" r:id="rId13"/>
    <p:sldId id="493" r:id="rId14"/>
    <p:sldId id="487" r:id="rId15"/>
    <p:sldId id="488" r:id="rId16"/>
    <p:sldId id="494" r:id="rId17"/>
    <p:sldId id="495" r:id="rId18"/>
    <p:sldId id="496" r:id="rId19"/>
    <p:sldId id="497" r:id="rId20"/>
    <p:sldId id="489" r:id="rId21"/>
    <p:sldId id="490" r:id="rId22"/>
    <p:sldId id="491" r:id="rId23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0083CD"/>
    <a:srgbClr val="FF0000"/>
    <a:srgbClr val="333333"/>
    <a:srgbClr val="EAEAEA"/>
    <a:srgbClr val="103991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83" autoAdjust="0"/>
    <p:restoredTop sz="97138" autoAdjust="0"/>
  </p:normalViewPr>
  <p:slideViewPr>
    <p:cSldViewPr snapToGrid="0" showGuides="1">
      <p:cViewPr>
        <p:scale>
          <a:sx n="95" d="100"/>
          <a:sy n="95" d="100"/>
        </p:scale>
        <p:origin x="-1890" y="-510"/>
      </p:cViewPr>
      <p:guideLst>
        <p:guide orient="horz" pos="3424"/>
        <p:guide pos="380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51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72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6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20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4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8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92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6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7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8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52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5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60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2013.02.28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MM_ 7 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재고 조회 메뉴</a:t>
            </a: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2013.02.28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488950" y="1557338"/>
          <a:ext cx="8856663" cy="4128573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37662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7015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57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551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23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63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송장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마감</a:t>
            </a:r>
            <a:r>
              <a:rPr lang="en-US" altLang="ko-KR" dirty="0" smtClean="0"/>
              <a:t>)</a:t>
            </a:r>
            <a:r>
              <a:rPr lang="ko-KR" altLang="en-US" dirty="0" smtClean="0"/>
              <a:t>관리</a:t>
            </a:r>
            <a:endParaRPr lang="ko-KR" altLang="en-US" dirty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2261508"/>
              </p:ext>
            </p:extLst>
          </p:nvPr>
        </p:nvGraphicFramePr>
        <p:xfrm>
          <a:off x="344488" y="1281670"/>
          <a:ext cx="9215437" cy="5154756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154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기준의 재고 조회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전기일 기준으로 일정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Item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대한 입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출고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전기일에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2418" y="1647931"/>
            <a:ext cx="5235192" cy="4672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471479" y="5641541"/>
            <a:ext cx="1543026" cy="2513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104711" y="55801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기준의 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전기일 기준으로 일정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Item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대한 입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출고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자재코드를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자재코드를 모를 경우 우측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엔트리를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 조회화면이 생성됨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［선택일］지정을 통해 일정기간 內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 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출고를 조회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［실행］ 클릭하면 재고 조회로 넘어간다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전기일에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2654" y="1587641"/>
            <a:ext cx="5154857" cy="464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516508" y="2235149"/>
            <a:ext cx="1543026" cy="4176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240175" y="195272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62707" y="1939331"/>
            <a:ext cx="251209" cy="2311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32180" y="17735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3352" y="3596913"/>
            <a:ext cx="2464933" cy="21099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7" name="Shape 16"/>
          <p:cNvCxnSpPr>
            <a:endCxn id="239619" idx="0"/>
          </p:cNvCxnSpPr>
          <p:nvPr/>
        </p:nvCxnSpPr>
        <p:spPr>
          <a:xfrm rot="16200000" flipH="1">
            <a:off x="3790162" y="2741256"/>
            <a:ext cx="984352" cy="726962"/>
          </a:xfrm>
          <a:prstGeom prst="curvedConnector3">
            <a:avLst>
              <a:gd name="adj1" fmla="val 50000"/>
            </a:avLst>
          </a:prstGeom>
          <a:ln w="12700">
            <a:solidFill>
              <a:srgbClr val="0070C0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/>
          <p:cNvSpPr/>
          <p:nvPr/>
        </p:nvSpPr>
        <p:spPr>
          <a:xfrm>
            <a:off x="639140" y="3285811"/>
            <a:ext cx="436034" cy="190919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384579" y="30714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기준의 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전기일 기준으로 일정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Item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에 대한 입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출고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자재코드 입출고 총량을 알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검색조건 중 설정된 ［선택일］ 기준의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총량을 조회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이동유형에 따른 재고 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출고를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 할 수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MB5B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전기일에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대한 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317" y="1587640"/>
            <a:ext cx="5280775" cy="4652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536980" y="2767712"/>
            <a:ext cx="4024969" cy="4176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551296" y="251543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59496" y="3420855"/>
            <a:ext cx="4266129" cy="271868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274777" y="317862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시점 기준의 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품목별 저장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보유 현황을 조회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할 수 있는 화면임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→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‘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재고실사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’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용으로 개발된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Report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평균 재고금액도 조회 가능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현재고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현재고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3642" y="1597687"/>
            <a:ext cx="5464837" cy="4612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320754" y="5152573"/>
            <a:ext cx="1543026" cy="1328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953986" y="50409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시점 기준의 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품목별 저장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보유 현황을 조회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할 수 있는 화면임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→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‘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재고실사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’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용으로 개발된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Report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   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평균 재고금액도 조회 가능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플랜트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(1300)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저장위치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자재창고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1100 /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창고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5100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 창고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1300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제품 창고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3100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「재고실사 주관」  영역 설정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해당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품목군을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④［실행］ 버튼을 클릭하면  조회화면이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현재고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현재고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4411" y="1657979"/>
            <a:ext cx="5363778" cy="45418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97272" y="2308889"/>
            <a:ext cx="2326798" cy="28358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10408" y="21470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82323" y="1889090"/>
            <a:ext cx="261255" cy="18087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54697" y="18036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92852" y="2883875"/>
            <a:ext cx="984739" cy="6631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94527" y="3749708"/>
            <a:ext cx="1384998" cy="197785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499947" y="274989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849964" y="35922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6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5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 시점 기준의 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127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품목별 저장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보유 현황을 조회 할 수 있는 화면임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.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→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‘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재고실사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’ 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用 </a:t>
                      </a:r>
                      <a:r>
                        <a:rPr lang="en-US" altLang="ko-KR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Report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 (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평균 재고금액도 조회 가능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기간을 볼 수 있다                             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플랜트 와 저장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위치별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재고를 조회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품목별 ［재고유형］와［내역］을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할 수 있다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현재고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ZMMR0030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현재고 리스트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934" y="1637880"/>
            <a:ext cx="8993275" cy="35671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386864" y="2489759"/>
            <a:ext cx="2034789" cy="4142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2371411" y="22475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49312" y="3174721"/>
            <a:ext cx="897651" cy="198008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771294" y="3395229"/>
            <a:ext cx="4563625" cy="17595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563626" y="30530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264606" y="293417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3-1. Item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재고 보관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위치별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Item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 보관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기준정보관리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1182" y="1603549"/>
            <a:ext cx="5356765" cy="4566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060105" y="3444354"/>
            <a:ext cx="1140486" cy="20319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743578" y="34030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3-2. Item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재고 보관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위치별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Item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 보관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Item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Code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(1300)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［실행］버튼을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기준정보관리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3742" y="1577591"/>
            <a:ext cx="5414544" cy="465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547029" y="2491990"/>
            <a:ext cx="3412021" cy="36174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3918250" y="227767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42131" y="2090050"/>
            <a:ext cx="261255" cy="18087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34600" y="194435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166631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45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3-3. Item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재고 보관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위치별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재고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127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Item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별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/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 보관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 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해당 자재의 재고보관 유형 ［가용］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［품질검사］별로 보관 위치 재고를 조회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② 재고의 이동 후 변경사항을 재 조회 할 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Reflash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누른면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이동 후의 재고를 조회 할 수 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기준정보관리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MMBE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개요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223" y="1598701"/>
            <a:ext cx="8983227" cy="3686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552658" y="4421272"/>
            <a:ext cx="8872695" cy="84406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71182" y="422705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73235" y="2110154"/>
            <a:ext cx="261255" cy="28135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965704" y="206493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기준의 재고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전표별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Submit &amp; Status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Submit &amp; Status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036" y="1597792"/>
            <a:ext cx="5160718" cy="4581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848897" y="4843305"/>
            <a:ext cx="1758461" cy="21101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457012" y="47808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기준의 재고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전표별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입력한다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엔터리를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통해 자재코드를  확인 가능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②［실행］ 버튼을 클릭하면 조회 화면이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Submit &amp; Status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MB51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Submit &amp; Status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9501" y="1577591"/>
            <a:ext cx="5378640" cy="465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361363" y="2210078"/>
            <a:ext cx="1758461" cy="21101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969478" y="21476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02418" y="1779673"/>
            <a:ext cx="261258" cy="22999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795496" y="172724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기준의 재고 조회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자재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전표별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자재문서 리스트를 시간대별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일자별로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레이아웃 변경 가능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조회를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세부사항을 조회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할수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레이아웃을 변경하여 세부 내역을 볼 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자재이동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Submit &amp; Status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Submit &amp; Status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671" y="1609045"/>
            <a:ext cx="5392616" cy="4610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562708" y="2442864"/>
            <a:ext cx="4360984" cy="185783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764595" y="227990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373086" y="1979526"/>
            <a:ext cx="239485" cy="2528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324520" y="16183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603" y="3903836"/>
            <a:ext cx="3199702" cy="2105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5" name="Shape 16"/>
          <p:cNvCxnSpPr>
            <a:stCxn id="13" idx="6"/>
            <a:endCxn id="240643" idx="1"/>
          </p:cNvCxnSpPr>
          <p:nvPr/>
        </p:nvCxnSpPr>
        <p:spPr>
          <a:xfrm>
            <a:off x="2645153" y="1790584"/>
            <a:ext cx="3570450" cy="3165765"/>
          </a:xfrm>
          <a:prstGeom prst="curvedConnector3">
            <a:avLst>
              <a:gd name="adj1" fmla="val 50000"/>
            </a:avLst>
          </a:prstGeom>
          <a:ln w="12700">
            <a:solidFill>
              <a:srgbClr val="0070C0"/>
            </a:solidFill>
            <a:prstDash val="dash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(MMBE) +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금액을 재고 현황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재고개요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(MMBE)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와 재고금액을 재고 보관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T-Code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4991" y="1589133"/>
            <a:ext cx="5423440" cy="4620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1462040" y="5364145"/>
            <a:ext cx="1140486" cy="20319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1145513" y="532288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(MMBE) +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금액을 재고 현황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재고개요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(MMBE)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와 재고금액을 재고 보관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조회 자재코드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(1300)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입력 한다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→ 자재코드를 모를 경우 우측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엔트리를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코드 조회화면이 생성됨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② ［실행］ 클릭하면 재고 조회로 넘어간다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406" y="1631586"/>
            <a:ext cx="5430975" cy="4608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2376439" y="2490874"/>
            <a:ext cx="1642901" cy="30256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039817" y="243956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765352" y="197901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2224" y="2040373"/>
            <a:ext cx="291402" cy="25065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4-3.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재고개요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(MMBE) +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금액을 재고 현황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재고개요 </a:t>
                      </a: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(MMBE)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와 재고금액을 재고 보관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위치별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재고 현황을 조회하는 메뉴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해당 자재의 자재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위치별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재고 수량 및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금액을 조회 할 수 있다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구매관리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환경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MB52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창고 재고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2225" y="1619315"/>
            <a:ext cx="5426110" cy="4580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67252" y="2762179"/>
            <a:ext cx="5330647" cy="4131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251210" y="24998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rgbClr val="FFFF00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rgbClr val="FFFF00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14804</TotalTime>
  <Words>1143</Words>
  <Application>Microsoft Office PowerPoint</Application>
  <PresentationFormat>A4 용지(210x297mm)</PresentationFormat>
  <Paragraphs>283</Paragraphs>
  <Slides>21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24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485</cp:revision>
  <cp:lastPrinted>2006-08-30T13:33:06Z</cp:lastPrinted>
  <dcterms:created xsi:type="dcterms:W3CDTF">2008-05-17T00:48:54Z</dcterms:created>
  <dcterms:modified xsi:type="dcterms:W3CDTF">2013-03-20T11:35:50Z</dcterms:modified>
</cp:coreProperties>
</file>