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65938" cy="99980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67" autoAdjust="0"/>
    <p:restoredTop sz="94660"/>
  </p:normalViewPr>
  <p:slideViewPr>
    <p:cSldViewPr>
      <p:cViewPr varScale="1">
        <p:scale>
          <a:sx n="109" d="100"/>
          <a:sy n="109" d="100"/>
        </p:scale>
        <p:origin x="1950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5240" cy="499904"/>
          </a:xfrm>
          <a:prstGeom prst="rect">
            <a:avLst/>
          </a:prstGeom>
        </p:spPr>
        <p:txBody>
          <a:bodyPr vert="horz" lIns="92876" tIns="46438" rIns="92876" bIns="4643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9109" y="0"/>
            <a:ext cx="2975240" cy="499904"/>
          </a:xfrm>
          <a:prstGeom prst="rect">
            <a:avLst/>
          </a:prstGeom>
        </p:spPr>
        <p:txBody>
          <a:bodyPr vert="horz" lIns="92876" tIns="46438" rIns="92876" bIns="46438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t>2023-02-22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876" tIns="46438" rIns="92876" bIns="4643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595" y="4749086"/>
            <a:ext cx="5492750" cy="4499134"/>
          </a:xfrm>
          <a:prstGeom prst="rect">
            <a:avLst/>
          </a:prstGeom>
        </p:spPr>
        <p:txBody>
          <a:bodyPr vert="horz" lIns="92876" tIns="46438" rIns="92876" bIns="46438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96436"/>
            <a:ext cx="2975240" cy="499904"/>
          </a:xfrm>
          <a:prstGeom prst="rect">
            <a:avLst/>
          </a:prstGeom>
        </p:spPr>
        <p:txBody>
          <a:bodyPr vert="horz" lIns="92876" tIns="46438" rIns="92876" bIns="4643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9109" y="9496436"/>
            <a:ext cx="2975240" cy="499904"/>
          </a:xfrm>
          <a:prstGeom prst="rect">
            <a:avLst/>
          </a:prstGeom>
        </p:spPr>
        <p:txBody>
          <a:bodyPr vert="horz" lIns="92876" tIns="46438" rIns="92876" bIns="46438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33450" y="749300"/>
            <a:ext cx="4999038" cy="3749675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376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2023-02-22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2023-02-22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2023-02-22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2023-02-22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2023-02-22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2023-02-22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2023-02-22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2023-02-22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2023-02-22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2023-02-22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2023-02-22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2023-02-22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69289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6" y="143634"/>
            <a:ext cx="856895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500" b="1" dirty="0" smtClean="0">
                <a:solidFill>
                  <a:prstClr val="black"/>
                </a:solidFill>
              </a:rPr>
              <a:t> 주요문제 발생현황 보고 </a:t>
            </a:r>
            <a:r>
              <a:rPr lang="en-US" altLang="ko-KR" sz="2500" b="1" dirty="0">
                <a:solidFill>
                  <a:prstClr val="black"/>
                </a:solidFill>
              </a:rPr>
              <a:t>– </a:t>
            </a:r>
            <a:r>
              <a:rPr lang="ko-KR" altLang="en-US" sz="2500" b="1" dirty="0" smtClean="0">
                <a:solidFill>
                  <a:prstClr val="black"/>
                </a:solidFill>
              </a:rPr>
              <a:t>파열</a:t>
            </a:r>
            <a:r>
              <a:rPr lang="en-US" altLang="ko-KR" sz="2500" b="1" dirty="0" smtClean="0">
                <a:solidFill>
                  <a:prstClr val="black"/>
                </a:solidFill>
              </a:rPr>
              <a:t>(2023.02.15)</a:t>
            </a:r>
            <a:endParaRPr lang="en-US" altLang="ko-KR" sz="2500" b="1" dirty="0">
              <a:solidFill>
                <a:prstClr val="black"/>
              </a:solidFill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4509737"/>
              </p:ext>
            </p:extLst>
          </p:nvPr>
        </p:nvGraphicFramePr>
        <p:xfrm>
          <a:off x="107504" y="855967"/>
          <a:ext cx="4752528" cy="57573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57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09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95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90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한남여객운수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서울 관악구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60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방창석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사장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락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처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02-2212-5120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21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GB 120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R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확인 불가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2022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추정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60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 수량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60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2022.2~4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 추정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2023.02.21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352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현대 전기 버스용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자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차량대리점팀 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노원섭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소장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최의일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주임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임준우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선임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27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15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일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대리점팀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 관련 접수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대리점 자체적으로 제품 회수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및 교체하여 파열 제품 보관함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426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06636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228600" indent="-228600" algn="l">
                        <a:lnSpc>
                          <a:spcPct val="150000"/>
                        </a:lnSpc>
                        <a:buFont typeface="Wingdings" pitchFamily="2" charset="2"/>
                        <a:buAutoNum type="arabicPeriod"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전압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13.07V, 13.07V,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1.382~1.384/25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℃로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과충전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된것으로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판단됨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228600" indent="-228600" algn="l">
                        <a:lnSpc>
                          <a:spcPct val="150000"/>
                        </a:lnSpc>
                        <a:buFont typeface="Wingdings" pitchFamily="2" charset="2"/>
                        <a:buAutoNum type="arabicPeriod"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파열로 인하여 액 손실 및 커버 손상에 따른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LOT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확인 불가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 marL="228600" indent="-228600" algn="l">
                        <a:lnSpc>
                          <a:spcPct val="150000"/>
                        </a:lnSpc>
                        <a:buFont typeface="Wingdings" pitchFamily="2" charset="2"/>
                        <a:buAutoNum type="arabicPeriod"/>
                      </a:pP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과충전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→ 발열 →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액고갈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→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극판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활탈에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따른 내부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쇼트발생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352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 algn="l">
                        <a:lnSpc>
                          <a:spcPct val="150000"/>
                        </a:lnSpc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과충전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→ 발열 →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액고갈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→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극판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활탈에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따른 내부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쇼트발생에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따른 파열로 판단됨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47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l"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원인 분석 및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무상교체</a:t>
                      </a: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71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대리점 자체적으로 무상 교체 진행 하였으며 파열 원인에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대하여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한남여객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운수에 전달함</a:t>
                      </a: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310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진행사항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품질팀에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확인 결과 현재 현대 전기 버스 파열 발생 이력에 의하여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설계 용량 증대 시킴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GB120R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→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GB200R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 변경 운용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8357" y="855967"/>
            <a:ext cx="4176464" cy="2861065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2811" y="3717031"/>
            <a:ext cx="4172009" cy="2896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2699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42434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현장점검결과 </a:t>
            </a:r>
            <a:r>
              <a:rPr lang="en-US" altLang="ko-KR" sz="2400" b="1" dirty="0" smtClean="0"/>
              <a:t>PL </a:t>
            </a:r>
            <a:r>
              <a:rPr lang="ko-KR" altLang="en-US" sz="2400" b="1" smtClean="0"/>
              <a:t>위험성 의견</a:t>
            </a:r>
            <a:endParaRPr lang="ko-KR" altLang="en-US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077" y="2754812"/>
            <a:ext cx="7848872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4804854"/>
              </p:ext>
            </p:extLst>
          </p:nvPr>
        </p:nvGraphicFramePr>
        <p:xfrm>
          <a:off x="204192" y="1052736"/>
          <a:ext cx="78962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4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4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소비자성향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사건수준의견</a:t>
                      </a:r>
                      <a:endParaRPr lang="ko-KR" altLang="en-US" sz="140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종합의견</a:t>
                      </a:r>
                      <a:endParaRPr lang="ko-KR" altLang="en-US" sz="14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수용적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당해물건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/>
                        <a:t>A-1</a:t>
                      </a:r>
                      <a:endParaRPr lang="ko-KR" altLang="en-US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종결</a:t>
                      </a:r>
                      <a:endParaRPr lang="ko-KR" altLang="en-US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58785" y="692696"/>
            <a:ext cx="36491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/>
              <a:t>1. </a:t>
            </a:r>
            <a:r>
              <a:rPr lang="ko-KR" altLang="en-US" sz="1200" b="1" dirty="0" smtClean="0"/>
              <a:t>한남여객운수 화재</a:t>
            </a:r>
            <a:endParaRPr lang="ko-KR" altLang="en-US" sz="1200" b="1" dirty="0"/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27687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348880"/>
            <a:ext cx="19848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/>
              <a:t>※PL </a:t>
            </a:r>
            <a:r>
              <a:rPr lang="ko-KR" altLang="en-US" sz="1200" b="1" dirty="0" smtClean="0"/>
              <a:t>위험성 의견 분류표  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1809168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1293</TotalTime>
  <Words>210</Words>
  <Application>Microsoft Office PowerPoint</Application>
  <PresentationFormat>화면 슬라이드 쇼(4:3)</PresentationFormat>
  <Paragraphs>54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HY중고딕</vt:lpstr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user</cp:lastModifiedBy>
  <cp:revision>142</cp:revision>
  <cp:lastPrinted>2019-08-12T08:52:29Z</cp:lastPrinted>
  <dcterms:created xsi:type="dcterms:W3CDTF">2018-07-03T00:02:36Z</dcterms:created>
  <dcterms:modified xsi:type="dcterms:W3CDTF">2023-02-22T06:29:16Z</dcterms:modified>
</cp:coreProperties>
</file>