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717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9969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92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821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630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84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37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6614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6394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365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461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2459B-FB31-47D2-BFFD-AA2FB7DC2DA6}" type="datetimeFigureOut">
              <a:rPr lang="ko-KR" altLang="en-US" smtClean="0"/>
              <a:t>2022-06-20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6FB76-3A23-42FA-94B3-612622F950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849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6017" y="94289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SKB </a:t>
            </a:r>
            <a:r>
              <a:rPr lang="ko-KR" altLang="en-US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수원중부지사 </a:t>
            </a:r>
            <a:r>
              <a:rPr lang="en-US" altLang="ko-KR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타사품</a:t>
            </a:r>
            <a:r>
              <a:rPr lang="ko-KR" altLang="en-US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현황</a:t>
            </a:r>
            <a:endParaRPr lang="ko-KR" altLang="en-US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622300"/>
            <a:ext cx="7988300" cy="599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01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5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세방고딕 Regular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2022-06-20T00:29:27Z</dcterms:created>
  <dcterms:modified xsi:type="dcterms:W3CDTF">2022-06-20T00:55:44Z</dcterms:modified>
</cp:coreProperties>
</file>