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6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97EC2-3326-4833-930C-85133AB961B3}" type="datetimeFigureOut">
              <a:rPr lang="ko-KR" altLang="en-US" smtClean="0"/>
              <a:t>2018-07-18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B9D59-5C01-4E19-95EB-BC90E280C2F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97EC2-3326-4833-930C-85133AB961B3}" type="datetimeFigureOut">
              <a:rPr lang="ko-KR" altLang="en-US" smtClean="0"/>
              <a:t>2018-07-18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B9D59-5C01-4E19-95EB-BC90E280C2F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97EC2-3326-4833-930C-85133AB961B3}" type="datetimeFigureOut">
              <a:rPr lang="ko-KR" altLang="en-US" smtClean="0"/>
              <a:t>2018-07-18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B9D59-5C01-4E19-95EB-BC90E280C2F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97EC2-3326-4833-930C-85133AB961B3}" type="datetimeFigureOut">
              <a:rPr lang="ko-KR" altLang="en-US" smtClean="0"/>
              <a:t>2018-07-18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B9D59-5C01-4E19-95EB-BC90E280C2F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97EC2-3326-4833-930C-85133AB961B3}" type="datetimeFigureOut">
              <a:rPr lang="ko-KR" altLang="en-US" smtClean="0"/>
              <a:t>2018-07-18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B9D59-5C01-4E19-95EB-BC90E280C2F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97EC2-3326-4833-930C-85133AB961B3}" type="datetimeFigureOut">
              <a:rPr lang="ko-KR" altLang="en-US" smtClean="0"/>
              <a:t>2018-07-18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B9D59-5C01-4E19-95EB-BC90E280C2F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97EC2-3326-4833-930C-85133AB961B3}" type="datetimeFigureOut">
              <a:rPr lang="ko-KR" altLang="en-US" smtClean="0"/>
              <a:t>2018-07-18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B9D59-5C01-4E19-95EB-BC90E280C2F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97EC2-3326-4833-930C-85133AB961B3}" type="datetimeFigureOut">
              <a:rPr lang="ko-KR" altLang="en-US" smtClean="0"/>
              <a:t>2018-07-18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B9D59-5C01-4E19-95EB-BC90E280C2F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97EC2-3326-4833-930C-85133AB961B3}" type="datetimeFigureOut">
              <a:rPr lang="ko-KR" altLang="en-US" smtClean="0"/>
              <a:t>2018-07-18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B9D59-5C01-4E19-95EB-BC90E280C2F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97EC2-3326-4833-930C-85133AB961B3}" type="datetimeFigureOut">
              <a:rPr lang="ko-KR" altLang="en-US" smtClean="0"/>
              <a:t>2018-07-18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B9D59-5C01-4E19-95EB-BC90E280C2F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97EC2-3326-4833-930C-85133AB961B3}" type="datetimeFigureOut">
              <a:rPr lang="ko-KR" altLang="en-US" smtClean="0"/>
              <a:t>2018-07-18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B9D59-5C01-4E19-95EB-BC90E280C2F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97EC2-3326-4833-930C-85133AB961B3}" type="datetimeFigureOut">
              <a:rPr lang="ko-KR" altLang="en-US" smtClean="0"/>
              <a:t>2018-07-18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B9D59-5C01-4E19-95EB-BC90E280C2F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0" y="36730"/>
            <a:ext cx="55016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 smtClean="0"/>
              <a:t>OK-CC Li </a:t>
            </a:r>
            <a:r>
              <a:rPr lang="ko-KR" altLang="en-US" sz="2400" b="1" dirty="0" smtClean="0"/>
              <a:t>배터리 장착현황 </a:t>
            </a:r>
            <a:r>
              <a:rPr lang="en-US" altLang="ko-KR" sz="2400" b="1" dirty="0" smtClean="0"/>
              <a:t>(‘18.07.18)</a:t>
            </a:r>
            <a:endParaRPr lang="ko-KR" altLang="en-US" sz="2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0" y="626509"/>
            <a:ext cx="5364088" cy="6106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 smtClean="0"/>
              <a:t>1.</a:t>
            </a:r>
            <a:r>
              <a:rPr lang="ko-KR" altLang="en-US" sz="1200" dirty="0" smtClean="0"/>
              <a:t>골프장 현</a:t>
            </a:r>
            <a:r>
              <a:rPr lang="ko-KR" altLang="en-US" sz="1200" dirty="0"/>
              <a:t>황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전북 완주소재 </a:t>
            </a:r>
            <a:r>
              <a:rPr lang="en-US" altLang="ko-KR" sz="1200" dirty="0" smtClean="0"/>
              <a:t>OK-CC , 9</a:t>
            </a:r>
            <a:r>
              <a:rPr lang="ko-KR" altLang="en-US" sz="1200" dirty="0" smtClean="0"/>
              <a:t>홀 운용</a:t>
            </a:r>
            <a:endParaRPr lang="en-US" altLang="ko-KR" sz="1200" dirty="0" smtClean="0"/>
          </a:p>
          <a:p>
            <a:pPr>
              <a:lnSpc>
                <a:spcPct val="150000"/>
              </a:lnSpc>
            </a:pPr>
            <a:r>
              <a:rPr lang="en-US" altLang="ko-KR" sz="1200" dirty="0" smtClean="0"/>
              <a:t>2.</a:t>
            </a:r>
            <a:r>
              <a:rPr lang="ko-KR" altLang="en-US" sz="1200" dirty="0" err="1" smtClean="0"/>
              <a:t>카트</a:t>
            </a:r>
            <a:r>
              <a:rPr lang="ko-KR" altLang="en-US" sz="1200" dirty="0" smtClean="0"/>
              <a:t> 및 배터리 장착현황 </a:t>
            </a:r>
            <a:r>
              <a:rPr lang="en-US" altLang="ko-KR" sz="1200" dirty="0" smtClean="0"/>
              <a:t>   </a:t>
            </a:r>
            <a:endParaRPr lang="ko-KR" altLang="en-US" sz="1200" dirty="0"/>
          </a:p>
        </p:txBody>
      </p:sp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179512" y="1281301"/>
          <a:ext cx="8064372" cy="11395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391475"/>
                <a:gridCol w="1721167"/>
                <a:gridCol w="2513330"/>
              </a:tblGrid>
              <a:tr h="2846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bg1"/>
                          </a:solidFill>
                        </a:rPr>
                        <a:t>구분</a:t>
                      </a:r>
                      <a:endParaRPr lang="ko-KR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bg1"/>
                          </a:solidFill>
                        </a:rPr>
                        <a:t>수량</a:t>
                      </a:r>
                      <a:r>
                        <a:rPr lang="en-US" altLang="ko-KR" sz="1200" dirty="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bg1"/>
                          </a:solidFill>
                        </a:rPr>
                        <a:t>대</a:t>
                      </a:r>
                      <a:r>
                        <a:rPr lang="en-US" altLang="ko-KR" sz="1200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ko-KR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bg1"/>
                          </a:solidFill>
                        </a:rPr>
                        <a:t>충전기</a:t>
                      </a:r>
                      <a:endParaRPr lang="ko-KR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bg1"/>
                          </a:solidFill>
                        </a:rPr>
                        <a:t>배터리</a:t>
                      </a:r>
                      <a:endParaRPr lang="ko-KR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bg1"/>
                          </a:solidFill>
                        </a:rPr>
                        <a:t>비고</a:t>
                      </a:r>
                      <a:endParaRPr lang="ko-KR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39773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KIOTI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10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Signet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삼성 </a:t>
                      </a:r>
                      <a:r>
                        <a:rPr lang="en-US" altLang="ko-KR" sz="1200" dirty="0" smtClean="0"/>
                        <a:t>SDI Li </a:t>
                      </a:r>
                      <a:r>
                        <a:rPr lang="ko-KR" altLang="en-US" sz="1200" dirty="0" smtClean="0"/>
                        <a:t>배터리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‘17~18.03</a:t>
                      </a:r>
                      <a:r>
                        <a:rPr lang="ko-KR" altLang="en-US" sz="1200" dirty="0" smtClean="0"/>
                        <a:t>월 </a:t>
                      </a:r>
                      <a:r>
                        <a:rPr lang="en-US" altLang="ko-KR" sz="1200" dirty="0" smtClean="0"/>
                        <a:t>20</a:t>
                      </a:r>
                      <a:r>
                        <a:rPr lang="ko-KR" altLang="en-US" sz="1200" dirty="0" smtClean="0"/>
                        <a:t>대</a:t>
                      </a:r>
                      <a:r>
                        <a:rPr lang="ko-KR" altLang="en-US" sz="1200" baseline="0" dirty="0" smtClean="0"/>
                        <a:t> </a:t>
                      </a:r>
                      <a:endParaRPr lang="en-US" altLang="ko-KR" sz="1200" baseline="0" dirty="0" smtClean="0"/>
                    </a:p>
                    <a:p>
                      <a:pPr algn="ctr" latinLnBrk="1"/>
                      <a:r>
                        <a:rPr lang="ko-KR" altLang="en-US" sz="1200" baseline="0" dirty="0" smtClean="0"/>
                        <a:t>삼성</a:t>
                      </a:r>
                      <a:r>
                        <a:rPr lang="en-US" altLang="ko-KR" sz="1200" baseline="0" dirty="0" smtClean="0"/>
                        <a:t>SDI Li </a:t>
                      </a:r>
                      <a:r>
                        <a:rPr lang="ko-KR" altLang="en-US" sz="1200" baseline="0" dirty="0" smtClean="0"/>
                        <a:t>배터리 적용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773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APRO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30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F.T-Global</a:t>
                      </a:r>
                      <a:r>
                        <a:rPr lang="en-US" altLang="ko-KR" sz="1200" baseline="0" dirty="0" smtClean="0"/>
                        <a:t> (</a:t>
                      </a:r>
                      <a:r>
                        <a:rPr lang="ko-KR" altLang="en-US" sz="1200" baseline="0" dirty="0" smtClean="0"/>
                        <a:t>신</a:t>
                      </a:r>
                      <a:r>
                        <a:rPr lang="en-US" altLang="ko-KR" sz="1200" baseline="0" dirty="0" smtClean="0"/>
                        <a:t>)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10</a:t>
                      </a:r>
                      <a:r>
                        <a:rPr lang="ko-KR" altLang="en-US" sz="1200" dirty="0" smtClean="0"/>
                        <a:t>대</a:t>
                      </a:r>
                      <a:r>
                        <a:rPr lang="en-US" altLang="ko-KR" sz="1200" dirty="0" smtClean="0"/>
                        <a:t>-</a:t>
                      </a:r>
                      <a:r>
                        <a:rPr lang="ko-KR" altLang="en-US" sz="1200" dirty="0" smtClean="0"/>
                        <a:t>삼성</a:t>
                      </a:r>
                      <a:endParaRPr lang="en-US" altLang="ko-KR" sz="1200" dirty="0" smtClean="0"/>
                    </a:p>
                    <a:p>
                      <a:pPr algn="ctr" latinLnBrk="1"/>
                      <a:r>
                        <a:rPr lang="en-US" altLang="ko-KR" sz="1200" dirty="0" smtClean="0"/>
                        <a:t>20</a:t>
                      </a:r>
                      <a:r>
                        <a:rPr lang="ko-KR" altLang="en-US" sz="1200" dirty="0" smtClean="0"/>
                        <a:t>대</a:t>
                      </a:r>
                      <a:r>
                        <a:rPr lang="en-US" altLang="ko-KR" sz="1200" dirty="0" smtClean="0"/>
                        <a:t>-L8240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0" y="2405787"/>
            <a:ext cx="9144000" cy="20313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 smtClean="0"/>
              <a:t>3.</a:t>
            </a:r>
            <a:r>
              <a:rPr lang="ko-KR" altLang="en-US" sz="1200" dirty="0" smtClean="0"/>
              <a:t>삼성 </a:t>
            </a:r>
            <a:r>
              <a:rPr lang="en-US" altLang="ko-KR" sz="1200" dirty="0" smtClean="0"/>
              <a:t>SDI Li </a:t>
            </a:r>
            <a:r>
              <a:rPr lang="ko-KR" altLang="en-US" sz="1200" dirty="0" smtClean="0"/>
              <a:t>배터리 장착배경 및 구입내용 </a:t>
            </a:r>
            <a:endParaRPr lang="en-US" altLang="ko-KR" sz="1200" dirty="0" smtClean="0"/>
          </a:p>
          <a:p>
            <a:pPr>
              <a:lnSpc>
                <a:spcPct val="150000"/>
              </a:lnSpc>
            </a:pPr>
            <a:r>
              <a:rPr lang="en-US" altLang="ko-KR" sz="1200" dirty="0"/>
              <a:t> </a:t>
            </a:r>
            <a:r>
              <a:rPr lang="en-US" altLang="ko-KR" sz="1200" dirty="0" smtClean="0"/>
              <a:t> -.</a:t>
            </a:r>
            <a:r>
              <a:rPr lang="en-US" altLang="ko-KR" sz="1200" dirty="0" smtClean="0"/>
              <a:t> Signet </a:t>
            </a:r>
            <a:r>
              <a:rPr lang="ko-KR" altLang="en-US" sz="1200" dirty="0" smtClean="0"/>
              <a:t>충전기가 장착된 </a:t>
            </a:r>
            <a:r>
              <a:rPr lang="en-US" altLang="ko-KR" sz="1200" dirty="0" smtClean="0"/>
              <a:t>KIOTI </a:t>
            </a:r>
            <a:r>
              <a:rPr lang="ko-KR" altLang="en-US" sz="1200" dirty="0" err="1" smtClean="0"/>
              <a:t>카트의</a:t>
            </a:r>
            <a:r>
              <a:rPr lang="ko-KR" altLang="en-US" sz="1200" dirty="0" smtClean="0"/>
              <a:t> 지속적 </a:t>
            </a:r>
            <a:r>
              <a:rPr lang="ko-KR" altLang="en-US" sz="1200" dirty="0" err="1" smtClean="0"/>
              <a:t>과충전</a:t>
            </a:r>
            <a:r>
              <a:rPr lang="ko-KR" altLang="en-US" sz="1200" dirty="0" smtClean="0"/>
              <a:t> 현상이 발생되어 조기 수명종료</a:t>
            </a:r>
            <a:r>
              <a:rPr lang="en-US" altLang="ko-KR" sz="1200" dirty="0" smtClean="0"/>
              <a:t> </a:t>
            </a:r>
            <a:r>
              <a:rPr lang="ko-KR" altLang="en-US" sz="1200" dirty="0" smtClean="0"/>
              <a:t>및 관리어려움이 </a:t>
            </a:r>
            <a:endParaRPr lang="en-US" altLang="ko-KR" sz="1200" dirty="0" smtClean="0"/>
          </a:p>
          <a:p>
            <a:pPr>
              <a:lnSpc>
                <a:spcPct val="150000"/>
              </a:lnSpc>
            </a:pPr>
            <a:r>
              <a:rPr lang="en-US" altLang="ko-KR" sz="1200" dirty="0"/>
              <a:t> </a:t>
            </a:r>
            <a:r>
              <a:rPr lang="en-US" altLang="ko-KR" sz="1200" dirty="0" smtClean="0"/>
              <a:t>    </a:t>
            </a:r>
            <a:r>
              <a:rPr lang="ko-KR" altLang="en-US" sz="1200" dirty="0" smtClean="0"/>
              <a:t>발생되어 교체 진행 됨</a:t>
            </a:r>
            <a:r>
              <a:rPr lang="en-US" altLang="ko-KR" sz="1200" dirty="0" smtClean="0"/>
              <a:t>.</a:t>
            </a:r>
            <a:endParaRPr lang="en-US" altLang="ko-KR" sz="1200" dirty="0" smtClean="0"/>
          </a:p>
          <a:p>
            <a:pPr>
              <a:lnSpc>
                <a:spcPct val="150000"/>
              </a:lnSpc>
            </a:pPr>
            <a:r>
              <a:rPr lang="en-US" altLang="ko-KR" sz="1200" dirty="0"/>
              <a:t> </a:t>
            </a:r>
            <a:r>
              <a:rPr lang="en-US" altLang="ko-KR" sz="1200" dirty="0" smtClean="0"/>
              <a:t>  -.</a:t>
            </a:r>
            <a:r>
              <a:rPr lang="ko-KR" altLang="en-US" sz="1200" dirty="0" smtClean="0"/>
              <a:t>구입처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국제종합기계</a:t>
            </a:r>
            <a:r>
              <a:rPr lang="en-US" altLang="ko-KR" sz="1200" dirty="0" smtClean="0"/>
              <a:t>,  -.</a:t>
            </a:r>
            <a:r>
              <a:rPr lang="ko-KR" altLang="en-US" sz="1200" dirty="0" smtClean="0"/>
              <a:t>가  격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약 </a:t>
            </a:r>
            <a:r>
              <a:rPr lang="en-US" altLang="ko-KR" sz="1200" dirty="0" smtClean="0"/>
              <a:t>330</a:t>
            </a:r>
            <a:r>
              <a:rPr lang="ko-KR" altLang="en-US" sz="1200" dirty="0" smtClean="0"/>
              <a:t>만원</a:t>
            </a:r>
            <a:r>
              <a:rPr lang="en-US" altLang="ko-KR" sz="1200" dirty="0" smtClean="0"/>
              <a:t>/ </a:t>
            </a:r>
            <a:r>
              <a:rPr lang="ko-KR" altLang="en-US" sz="1200" dirty="0" smtClean="0"/>
              <a:t>대</a:t>
            </a:r>
            <a:r>
              <a:rPr lang="en-US" altLang="ko-KR" sz="1200" dirty="0" smtClean="0"/>
              <a:t>,   -.</a:t>
            </a:r>
            <a:r>
              <a:rPr lang="ko-KR" altLang="en-US" sz="1200" dirty="0" smtClean="0"/>
              <a:t>보증기간 </a:t>
            </a:r>
            <a:r>
              <a:rPr lang="en-US" altLang="ko-KR" sz="1200" dirty="0" smtClean="0"/>
              <a:t>: 5</a:t>
            </a:r>
            <a:r>
              <a:rPr lang="ko-KR" altLang="en-US" sz="1200" dirty="0" smtClean="0"/>
              <a:t>년</a:t>
            </a:r>
            <a:endParaRPr lang="en-US" altLang="ko-KR" sz="1200" dirty="0" smtClean="0"/>
          </a:p>
          <a:p>
            <a:pPr>
              <a:lnSpc>
                <a:spcPct val="150000"/>
              </a:lnSpc>
            </a:pPr>
            <a:r>
              <a:rPr lang="en-US" altLang="ko-KR" sz="1200" dirty="0"/>
              <a:t> </a:t>
            </a:r>
            <a:r>
              <a:rPr lang="en-US" altLang="ko-KR" sz="1200" dirty="0" smtClean="0"/>
              <a:t>  -.</a:t>
            </a:r>
            <a:r>
              <a:rPr lang="ko-KR" altLang="en-US" sz="1200" dirty="0" smtClean="0"/>
              <a:t>충전기는 기존 장착된 충전기 적용</a:t>
            </a:r>
            <a:r>
              <a:rPr lang="en-US" altLang="ko-KR" sz="1200" dirty="0"/>
              <a:t> </a:t>
            </a:r>
            <a:r>
              <a:rPr lang="ko-KR" altLang="en-US" sz="1200" dirty="0" smtClean="0"/>
              <a:t>됨</a:t>
            </a:r>
            <a:r>
              <a:rPr lang="en-US" altLang="ko-KR" sz="1200" dirty="0" smtClean="0"/>
              <a:t>. (Signet </a:t>
            </a:r>
            <a:r>
              <a:rPr lang="ko-KR" altLang="en-US" sz="1200" dirty="0" smtClean="0"/>
              <a:t>및 </a:t>
            </a:r>
            <a:r>
              <a:rPr lang="en-US" altLang="ko-KR" sz="1200" dirty="0" smtClean="0"/>
              <a:t>F.T-Global)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/>
              <a:t>4.</a:t>
            </a:r>
            <a:r>
              <a:rPr lang="ko-KR" altLang="en-US" sz="1200" dirty="0" err="1" smtClean="0"/>
              <a:t>향후계획</a:t>
            </a:r>
            <a:r>
              <a:rPr lang="en-US" altLang="ko-KR" sz="1200" dirty="0" smtClean="0"/>
              <a:t>: </a:t>
            </a:r>
            <a:r>
              <a:rPr lang="ko-KR" altLang="en-US" sz="1200" dirty="0" err="1" smtClean="0"/>
              <a:t>보유카트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40</a:t>
            </a:r>
            <a:r>
              <a:rPr lang="ko-KR" altLang="en-US" sz="1200" dirty="0" smtClean="0"/>
              <a:t>대 중 </a:t>
            </a:r>
            <a:r>
              <a:rPr lang="en-US" altLang="ko-KR" sz="1200" dirty="0" smtClean="0"/>
              <a:t>20</a:t>
            </a:r>
            <a:r>
              <a:rPr lang="ko-KR" altLang="en-US" sz="1200" dirty="0" smtClean="0"/>
              <a:t>대는 </a:t>
            </a:r>
            <a:r>
              <a:rPr lang="en-US" altLang="ko-KR" sz="1200" dirty="0" smtClean="0"/>
              <a:t>Li </a:t>
            </a:r>
            <a:r>
              <a:rPr lang="ko-KR" altLang="en-US" sz="1200" dirty="0" smtClean="0"/>
              <a:t>배터리로 교체 완료하였으며</a:t>
            </a:r>
            <a:r>
              <a:rPr lang="en-US" altLang="ko-KR" sz="1200" dirty="0" smtClean="0"/>
              <a:t>,  </a:t>
            </a:r>
            <a:r>
              <a:rPr lang="ko-KR" altLang="en-US" sz="1200" dirty="0" smtClean="0"/>
              <a:t>현재 당사 </a:t>
            </a:r>
            <a:r>
              <a:rPr lang="en-US" altLang="ko-KR" sz="1200" dirty="0" smtClean="0"/>
              <a:t>L-8240</a:t>
            </a:r>
            <a:r>
              <a:rPr lang="ko-KR" altLang="en-US" sz="1200" dirty="0" smtClean="0"/>
              <a:t> 적용중인 </a:t>
            </a:r>
            <a:r>
              <a:rPr lang="ko-KR" altLang="en-US" sz="1200" dirty="0" err="1" smtClean="0"/>
              <a:t>카트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20</a:t>
            </a:r>
            <a:r>
              <a:rPr lang="ko-KR" altLang="en-US" sz="1200" dirty="0" smtClean="0"/>
              <a:t>대는  </a:t>
            </a:r>
            <a:endParaRPr lang="en-US" altLang="ko-KR" sz="1200" dirty="0" smtClean="0"/>
          </a:p>
          <a:p>
            <a:pPr>
              <a:lnSpc>
                <a:spcPct val="150000"/>
              </a:lnSpc>
            </a:pPr>
            <a:r>
              <a:rPr lang="en-US" altLang="ko-KR" sz="1200" dirty="0"/>
              <a:t> </a:t>
            </a:r>
            <a:r>
              <a:rPr lang="en-US" altLang="ko-KR" sz="1200" dirty="0" smtClean="0"/>
              <a:t> </a:t>
            </a:r>
            <a:r>
              <a:rPr lang="ko-KR" altLang="en-US" sz="1200" dirty="0" smtClean="0"/>
              <a:t>배터리 기대수명에 도달되는 </a:t>
            </a:r>
            <a:r>
              <a:rPr lang="en-US" altLang="ko-KR" sz="1200" dirty="0" smtClean="0"/>
              <a:t>‘18.10~ </a:t>
            </a:r>
            <a:r>
              <a:rPr lang="ko-KR" altLang="en-US" sz="1200" dirty="0" smtClean="0"/>
              <a:t>부터 순차적 교체 예정임에 따라 당사 배터리로 교체될 수 있도록 대응이 필요 함</a:t>
            </a:r>
            <a:r>
              <a:rPr lang="en-US" altLang="ko-KR" sz="1200" dirty="0" smtClean="0"/>
              <a:t>.</a:t>
            </a:r>
          </a:p>
        </p:txBody>
      </p:sp>
      <p:sp>
        <p:nvSpPr>
          <p:cNvPr id="11" name="직사각형 10"/>
          <p:cNvSpPr/>
          <p:nvPr/>
        </p:nvSpPr>
        <p:spPr>
          <a:xfrm rot="16200000">
            <a:off x="1079613" y="3537012"/>
            <a:ext cx="1944216" cy="37444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995936" y="4437112"/>
            <a:ext cx="2664296" cy="19442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6732240" y="4437112"/>
            <a:ext cx="1872208" cy="194421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2710861" y="6407962"/>
            <a:ext cx="2581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삼성 </a:t>
            </a:r>
            <a:r>
              <a:rPr lang="en-US" altLang="ko-KR" dirty="0" smtClean="0"/>
              <a:t>SDI Li-Ion Battery</a:t>
            </a:r>
            <a:endParaRPr lang="ko-KR" alt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6916292" y="6407962"/>
            <a:ext cx="16161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Signet </a:t>
            </a:r>
            <a:r>
              <a:rPr lang="ko-KR" altLang="en-US" dirty="0" smtClean="0"/>
              <a:t>충전기</a:t>
            </a:r>
            <a:endParaRPr lang="ko-KR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178</Words>
  <Application>Microsoft Office PowerPoint</Application>
  <PresentationFormat>화면 슬라이드 쇼(4:3)</PresentationFormat>
  <Paragraphs>28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Master</dc:creator>
  <cp:lastModifiedBy>Master</cp:lastModifiedBy>
  <cp:revision>4</cp:revision>
  <dcterms:created xsi:type="dcterms:W3CDTF">2018-07-18T08:22:16Z</dcterms:created>
  <dcterms:modified xsi:type="dcterms:W3CDTF">2018-07-18T08:47:15Z</dcterms:modified>
</cp:coreProperties>
</file>