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202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31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38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751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523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26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78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35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79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469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3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7175C-857A-47B5-B0BF-AA84501FA2CA}" type="datetimeFigureOut">
              <a:rPr lang="ko-KR" altLang="en-US" smtClean="0"/>
              <a:t>2024-11-08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1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2942" y="164396"/>
            <a:ext cx="1838797" cy="331526"/>
          </a:xfrm>
          <a:prstGeom prst="rect">
            <a:avLst/>
          </a:prstGeom>
          <a:solidFill>
            <a:schemeClr val="bg1">
              <a:lumMod val="90000"/>
            </a:schemeClr>
          </a:solidFill>
        </p:spPr>
        <p:txBody>
          <a:bodyPr wrap="square" lIns="27000" tIns="27000" rIns="27000" bIns="27000" rtlCol="0">
            <a:spAutoFit/>
          </a:bodyPr>
          <a:lstStyle/>
          <a:p>
            <a:pPr marL="105551" defTabSz="685800">
              <a:defRPr/>
            </a:pPr>
            <a:r>
              <a:rPr lang="ko-KR" altLang="en-US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 시장 정보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519836"/>
              </p:ext>
            </p:extLst>
          </p:nvPr>
        </p:nvGraphicFramePr>
        <p:xfrm>
          <a:off x="638468" y="550463"/>
          <a:ext cx="8048331" cy="6207790"/>
        </p:xfrm>
        <a:graphic>
          <a:graphicData uri="http://schemas.openxmlformats.org/drawingml/2006/table">
            <a:tbl>
              <a:tblPr firstRow="1" bandRow="1"/>
              <a:tblGrid>
                <a:gridCol w="912721">
                  <a:extLst>
                    <a:ext uri="{9D8B030D-6E8A-4147-A177-3AD203B41FA5}">
                      <a16:colId xmlns:a16="http://schemas.microsoft.com/office/drawing/2014/main" val="262734732"/>
                    </a:ext>
                  </a:extLst>
                </a:gridCol>
                <a:gridCol w="296197">
                  <a:extLst>
                    <a:ext uri="{9D8B030D-6E8A-4147-A177-3AD203B41FA5}">
                      <a16:colId xmlns:a16="http://schemas.microsoft.com/office/drawing/2014/main" val="3164702610"/>
                    </a:ext>
                  </a:extLst>
                </a:gridCol>
                <a:gridCol w="1456531">
                  <a:extLst>
                    <a:ext uri="{9D8B030D-6E8A-4147-A177-3AD203B41FA5}">
                      <a16:colId xmlns:a16="http://schemas.microsoft.com/office/drawing/2014/main" val="1636071119"/>
                    </a:ext>
                  </a:extLst>
                </a:gridCol>
                <a:gridCol w="153135">
                  <a:extLst>
                    <a:ext uri="{9D8B030D-6E8A-4147-A177-3AD203B41FA5}">
                      <a16:colId xmlns:a16="http://schemas.microsoft.com/office/drawing/2014/main" val="264969374"/>
                    </a:ext>
                  </a:extLst>
                </a:gridCol>
                <a:gridCol w="804832">
                  <a:extLst>
                    <a:ext uri="{9D8B030D-6E8A-4147-A177-3AD203B41FA5}">
                      <a16:colId xmlns:a16="http://schemas.microsoft.com/office/drawing/2014/main" val="169670771"/>
                    </a:ext>
                  </a:extLst>
                </a:gridCol>
                <a:gridCol w="1735914">
                  <a:extLst>
                    <a:ext uri="{9D8B030D-6E8A-4147-A177-3AD203B41FA5}">
                      <a16:colId xmlns:a16="http://schemas.microsoft.com/office/drawing/2014/main" val="715464028"/>
                    </a:ext>
                  </a:extLst>
                </a:gridCol>
                <a:gridCol w="1039958">
                  <a:extLst>
                    <a:ext uri="{9D8B030D-6E8A-4147-A177-3AD203B41FA5}">
                      <a16:colId xmlns:a16="http://schemas.microsoft.com/office/drawing/2014/main" val="1681733225"/>
                    </a:ext>
                  </a:extLst>
                </a:gridCol>
                <a:gridCol w="1649043">
                  <a:extLst>
                    <a:ext uri="{9D8B030D-6E8A-4147-A177-3AD203B41FA5}">
                      <a16:colId xmlns:a16="http://schemas.microsoft.com/office/drawing/2014/main" val="421564085"/>
                    </a:ext>
                  </a:extLst>
                </a:gridCol>
              </a:tblGrid>
              <a:tr h="36008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업체명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광주렌탈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소재지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광주 광산구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방문 일자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2024.11.08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4798862"/>
                  </a:ext>
                </a:extLst>
              </a:tr>
              <a:tr h="441572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형명 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L-6240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량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 EA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조 사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세방전지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3360300"/>
                  </a:ext>
                </a:extLst>
              </a:tr>
              <a:tr h="3781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Lot. No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2023.05.25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(CC3E242I/3E25AI)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 도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고소장비차용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 성 자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박 성철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파트장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868324"/>
                  </a:ext>
                </a:extLst>
              </a:tr>
              <a:tr h="2068751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시장정보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7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’23.08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월 고소장비차에 장착 사용 중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(-) STD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변형 발생 됨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 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-.4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 중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 고열현상에 의한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(-)STD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단자변형 발생 </a:t>
                      </a:r>
                      <a:endParaRPr lang="en-US" altLang="ko-KR" sz="1200" b="0" i="0" baseline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-.Bolt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단자만 체결 사용하였으나 고열에 의해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STD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단자변형발생</a:t>
                      </a:r>
                      <a:endParaRPr lang="en-US" altLang="ko-KR" sz="1200" b="0" i="0" baseline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 -.6.31~6.34V 1.032~1.075/25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℃ 과방전 상태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-.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연결선 ↔ 터미널 체결부 부식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케이블 부식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연결선 터미널 부 개선 요구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–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현재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Ring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Type (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케이블 노출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→ 개선 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: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동관단자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Type (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케이블 비노출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▶비정상적 운용중 단자부 고열발생에 따른 단자 변형으로 판단되며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터미널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케이블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부식에 의해 고부하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비정상적</a:t>
                      </a:r>
                      <a:endParaRPr lang="en-US" altLang="ko-KR" sz="1200" b="0" i="0" baseline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 조건에서 고열 발생이 가중되는것으로 판단됨에 따라  터미널 단자대 개선이 필요 한것으로 판단 됨</a:t>
                      </a:r>
                      <a:r>
                        <a:rPr lang="en-US" altLang="ko-KR" sz="1200" b="0" i="0" baseline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.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128802"/>
                  </a:ext>
                </a:extLst>
              </a:tr>
              <a:tr h="271120"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항목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내용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사진자료</a:t>
                      </a:r>
                      <a:endParaRPr lang="ko-KR" altLang="en-US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732139"/>
                  </a:ext>
                </a:extLst>
              </a:tr>
              <a:tr h="2631921"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L-</a:t>
                      </a: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전지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단자변형 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단자부 고열발생에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따른 단자변형 및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단자대 개선요구</a:t>
                      </a:r>
                      <a:endParaRPr lang="en-US" altLang="ko-KR" sz="1200" b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73378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92B407EA-5929-2D72-C4AB-06317487E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677" y="4149309"/>
            <a:ext cx="5296618" cy="260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899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FB5479-A75A-3041-51B4-3BA123A21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1A795487-FCAD-6C38-77C1-6031DA6A3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41" y="287060"/>
            <a:ext cx="8790317" cy="423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0089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789</TotalTime>
  <Words>165</Words>
  <Application>Microsoft Office PowerPoint</Application>
  <PresentationFormat>화면 슬라이드 쇼(4:3)</PresentationFormat>
  <Paragraphs>36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Master</cp:lastModifiedBy>
  <cp:revision>36</cp:revision>
  <dcterms:created xsi:type="dcterms:W3CDTF">2023-03-10T00:48:05Z</dcterms:created>
  <dcterms:modified xsi:type="dcterms:W3CDTF">2024-11-08T02:50:52Z</dcterms:modified>
</cp:coreProperties>
</file>