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2024-12-05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현대관광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[2024.11.28]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298169"/>
              </p:ext>
            </p:extLst>
          </p:nvPr>
        </p:nvGraphicFramePr>
        <p:xfrm>
          <a:off x="107504" y="668905"/>
          <a:ext cx="4491651" cy="59473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현대관광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서울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2024.05.24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07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11. 28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2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</a:t>
                      </a:r>
                      <a:r>
                        <a:rPr lang="en-US" altLang="ko-KR" sz="1100" b="0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화재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16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화재로 인한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그을림 및 차량 운행 불가에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따른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영업적 손해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21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12.72V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1.290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으로 양호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화재 발생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45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케이블 불량으로 인한 화재로 추정됨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상태 양호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상태 양호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화재 손상 확인 결과 외부에서 배터리 커버에 손상을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가한것으로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판단됨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r>
                        <a:rPr lang="ko-KR" altLang="en-US" sz="9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제품 제공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영업적 손해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비용 청구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고객만족을 위해 배터리 교체 </a:t>
                      </a:r>
                      <a:r>
                        <a:rPr lang="en-US" altLang="ko-KR" sz="1100" b="0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판촉물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안전고글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제공함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7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678537"/>
            <a:ext cx="4435921" cy="228614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4644008" y="2998469"/>
            <a:ext cx="2232248" cy="216270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6921107" y="3013820"/>
            <a:ext cx="2158821" cy="214735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4644006" y="5210313"/>
            <a:ext cx="4435922" cy="130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현대관광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2713</TotalTime>
  <Words>189</Words>
  <Application>Microsoft Office PowerPoint</Application>
  <PresentationFormat>화면 슬라이드 쇼(4:3)</PresentationFormat>
  <Paragraphs>57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197</cp:revision>
  <dcterms:created xsi:type="dcterms:W3CDTF">2018-07-03T00:02:36Z</dcterms:created>
  <dcterms:modified xsi:type="dcterms:W3CDTF">2024-12-05T01:25:10Z</dcterms:modified>
</cp:coreProperties>
</file>